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4"/>
    <p:sldMasterId id="214748370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Manrope Light"/>
      <p:regular r:id="rId50"/>
      <p:bold r:id="rId51"/>
    </p:embeddedFont>
    <p:embeddedFont>
      <p:font typeface="Raleway"/>
      <p:regular r:id="rId52"/>
      <p:bold r:id="rId53"/>
      <p:italic r:id="rId54"/>
      <p:boldItalic r:id="rId55"/>
    </p:embeddedFont>
    <p:embeddedFont>
      <p:font typeface="Anton"/>
      <p:regular r:id="rId56"/>
    </p:embeddedFont>
    <p:embeddedFont>
      <p:font typeface="Lato"/>
      <p:regular r:id="rId57"/>
      <p:bold r:id="rId58"/>
      <p:italic r:id="rId59"/>
      <p:boldItalic r:id="rId60"/>
    </p:embeddedFont>
    <p:embeddedFont>
      <p:font typeface="Manrope SemiBold"/>
      <p:regular r:id="rId61"/>
      <p:bold r:id="rId62"/>
    </p:embeddedFont>
    <p:embeddedFont>
      <p:font typeface="Manrope"/>
      <p:regular r:id="rId63"/>
      <p:bold r:id="rId64"/>
    </p:embeddedFont>
    <p:embeddedFont>
      <p:font typeface="Manrope ExtraBold"/>
      <p:bold r:id="rId65"/>
    </p:embeddedFont>
    <p:embeddedFont>
      <p:font typeface="Manrope Medium"/>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anropeSemiBold-bold.fntdata"/><Relationship Id="rId61" Type="http://schemas.openxmlformats.org/officeDocument/2006/relationships/font" Target="fonts/ManropeSemiBold-regular.fntdata"/><Relationship Id="rId20" Type="http://schemas.openxmlformats.org/officeDocument/2006/relationships/slide" Target="slides/slide14.xml"/><Relationship Id="rId64" Type="http://schemas.openxmlformats.org/officeDocument/2006/relationships/font" Target="fonts/Manrope-bold.fntdata"/><Relationship Id="rId63" Type="http://schemas.openxmlformats.org/officeDocument/2006/relationships/font" Target="fonts/Manrope-regular.fntdata"/><Relationship Id="rId22" Type="http://schemas.openxmlformats.org/officeDocument/2006/relationships/slide" Target="slides/slide16.xml"/><Relationship Id="rId66" Type="http://schemas.openxmlformats.org/officeDocument/2006/relationships/font" Target="fonts/ManropeMedium-regular.fntdata"/><Relationship Id="rId21" Type="http://schemas.openxmlformats.org/officeDocument/2006/relationships/slide" Target="slides/slide15.xml"/><Relationship Id="rId65" Type="http://schemas.openxmlformats.org/officeDocument/2006/relationships/font" Target="fonts/ManropeExtraBold-bold.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ManropeMedium-bold.fntdata"/><Relationship Id="rId60" Type="http://schemas.openxmlformats.org/officeDocument/2006/relationships/font" Target="fonts/Lat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anropeLight-bold.fntdata"/><Relationship Id="rId50" Type="http://schemas.openxmlformats.org/officeDocument/2006/relationships/font" Target="fonts/ManropeLight-regular.fntdata"/><Relationship Id="rId53" Type="http://schemas.openxmlformats.org/officeDocument/2006/relationships/font" Target="fonts/Raleway-bold.fntdata"/><Relationship Id="rId52" Type="http://schemas.openxmlformats.org/officeDocument/2006/relationships/font" Target="fonts/Raleway-regular.fntdata"/><Relationship Id="rId11" Type="http://schemas.openxmlformats.org/officeDocument/2006/relationships/slide" Target="slides/slide5.xml"/><Relationship Id="rId55" Type="http://schemas.openxmlformats.org/officeDocument/2006/relationships/font" Target="fonts/Raleway-boldItalic.fntdata"/><Relationship Id="rId10" Type="http://schemas.openxmlformats.org/officeDocument/2006/relationships/slide" Target="slides/slide4.xml"/><Relationship Id="rId54" Type="http://schemas.openxmlformats.org/officeDocument/2006/relationships/font" Target="fonts/Raleway-italic.fntdata"/><Relationship Id="rId13" Type="http://schemas.openxmlformats.org/officeDocument/2006/relationships/slide" Target="slides/slide7.xml"/><Relationship Id="rId57" Type="http://schemas.openxmlformats.org/officeDocument/2006/relationships/font" Target="fonts/Lato-regular.fntdata"/><Relationship Id="rId12" Type="http://schemas.openxmlformats.org/officeDocument/2006/relationships/slide" Target="slides/slide6.xml"/><Relationship Id="rId56" Type="http://schemas.openxmlformats.org/officeDocument/2006/relationships/font" Target="fonts/Anton-regular.fntdata"/><Relationship Id="rId15" Type="http://schemas.openxmlformats.org/officeDocument/2006/relationships/slide" Target="slides/slide9.xml"/><Relationship Id="rId59" Type="http://schemas.openxmlformats.org/officeDocument/2006/relationships/font" Target="fonts/Lato-italic.fntdata"/><Relationship Id="rId14" Type="http://schemas.openxmlformats.org/officeDocument/2006/relationships/slide" Target="slides/slide8.xml"/><Relationship Id="rId58"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39eb5d989fe_0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39eb5d989fe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39eb5d989fe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39eb5d989fe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39ed90a2e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39ed90a2e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39ed90a2e9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39ed90a2e9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39ed90a2e9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39ed90a2e9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39ed90a2e9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39ed90a2e9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39ed90a2e9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39ed90a2e9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39ed90a2e9b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39ed90a2e9b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9ed90a2e9b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39ed90a2e9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39ed90a2e9b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39ed90a2e9b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39ed90a2e9b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39ed90a2e9b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39eb5d989fe_0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39eb5d989fe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39ff27ab46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39ff27ab46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39ff27ab46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39ff27ab46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39ff27ab46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39ff27ab46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3a01fa743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3a01fa743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3a01fa743c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3a01fa743c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3a01fa743c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3a01fa743c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3a01fa743c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3a01fa743c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3a01fa743c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3a01fa743c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3a01fa743c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3a01fa743c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a01fa743c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3a01fa743c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39eb5d989fe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39eb5d989fe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3a01fa743c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3a01fa743c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3a01fa743c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3a01fa743c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3a01fa743c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3a01fa743c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3a01fa743c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3a01fa743c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39888c786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39888c786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39ff27ab46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39ff27ab46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39ff27ab4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39ff27ab46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39ff27ab46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39ff27ab46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3a05a21ae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3a05a21ae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3a05a21aee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3a05a21aee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39eb5d989fe_0_1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39eb5d989fe_0_1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3a05a21aee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3a05a21aee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3a05a21aee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3a05a21aee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3a05a21aee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3a05a21aee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39eb5d989fe_0_1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39eb5d989fe_0_1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39eb5d989fe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39eb5d989fe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39eb5d989fe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39eb5d989fe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39eb5d989fe_0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39eb5d989fe_0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9eb5d989fe_0_1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39eb5d989fe_0_1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39eb5d989fe_0_1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39eb5d989fe_0_1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ITLE">
  <p:cSld name="BLANK_1_1_1_1_1_1">
    <p:spTree>
      <p:nvGrpSpPr>
        <p:cNvPr id="134" name="Shape 134"/>
        <p:cNvGrpSpPr/>
        <p:nvPr/>
      </p:nvGrpSpPr>
      <p:grpSpPr>
        <a:xfrm>
          <a:off x="0" y="0"/>
          <a:ext cx="0" cy="0"/>
          <a:chOff x="0" y="0"/>
          <a:chExt cx="0" cy="0"/>
        </a:xfrm>
      </p:grpSpPr>
      <p:grpSp>
        <p:nvGrpSpPr>
          <p:cNvPr id="135" name="Google Shape;135;p18"/>
          <p:cNvGrpSpPr/>
          <p:nvPr/>
        </p:nvGrpSpPr>
        <p:grpSpPr>
          <a:xfrm>
            <a:off x="-23299" y="-8075"/>
            <a:ext cx="9190577" cy="5150040"/>
            <a:chOff x="11751" y="-6300"/>
            <a:chExt cx="9190577" cy="5150040"/>
          </a:xfrm>
        </p:grpSpPr>
        <p:grpSp>
          <p:nvGrpSpPr>
            <p:cNvPr id="136" name="Google Shape;136;p18"/>
            <p:cNvGrpSpPr/>
            <p:nvPr/>
          </p:nvGrpSpPr>
          <p:grpSpPr>
            <a:xfrm>
              <a:off x="11751" y="-6300"/>
              <a:ext cx="4777902" cy="2703033"/>
              <a:chOff x="11750" y="-6290"/>
              <a:chExt cx="9125100" cy="5162400"/>
            </a:xfrm>
          </p:grpSpPr>
          <p:cxnSp>
            <p:nvCxnSpPr>
              <p:cNvPr id="137" name="Google Shape;137;p18"/>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8" name="Google Shape;138;p18"/>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39" name="Google Shape;139;p18"/>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0" name="Google Shape;140;p18"/>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1" name="Google Shape;141;p18"/>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2" name="Google Shape;142;p18"/>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3" name="Google Shape;143;p18"/>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4" name="Google Shape;144;p18"/>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5" name="Google Shape;145;p18"/>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6" name="Google Shape;146;p18"/>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7" name="Google Shape;147;p18"/>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8" name="Google Shape;148;p18"/>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49" name="Google Shape;149;p18"/>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50" name="Google Shape;150;p18"/>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51" name="Google Shape;151;p18"/>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52" name="Google Shape;152;p18"/>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53" name="Google Shape;153;p18"/>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54" name="Google Shape;154;p18"/>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55" name="Google Shape;155;p18"/>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56" name="Google Shape;156;p18"/>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57" name="Google Shape;157;p18"/>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58" name="Google Shape;158;p18"/>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159" name="Google Shape;159;p18"/>
            <p:cNvGrpSpPr/>
            <p:nvPr/>
          </p:nvGrpSpPr>
          <p:grpSpPr>
            <a:xfrm>
              <a:off x="11751" y="2440707"/>
              <a:ext cx="4777902" cy="2703033"/>
              <a:chOff x="11750" y="-6290"/>
              <a:chExt cx="9125100" cy="5162400"/>
            </a:xfrm>
          </p:grpSpPr>
          <p:cxnSp>
            <p:nvCxnSpPr>
              <p:cNvPr id="160" name="Google Shape;160;p18"/>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61" name="Google Shape;161;p18"/>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62" name="Google Shape;162;p18"/>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63" name="Google Shape;163;p18"/>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64" name="Google Shape;164;p18"/>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65" name="Google Shape;165;p18"/>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66" name="Google Shape;166;p18"/>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67" name="Google Shape;167;p18"/>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68" name="Google Shape;168;p18"/>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69" name="Google Shape;169;p18"/>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70" name="Google Shape;170;p18"/>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71" name="Google Shape;171;p18"/>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72" name="Google Shape;172;p18"/>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73" name="Google Shape;173;p18"/>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74" name="Google Shape;174;p18"/>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75" name="Google Shape;175;p18"/>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76" name="Google Shape;176;p18"/>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77" name="Google Shape;177;p18"/>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78" name="Google Shape;178;p18"/>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79" name="Google Shape;179;p18"/>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80" name="Google Shape;180;p18"/>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81" name="Google Shape;181;p18"/>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182" name="Google Shape;182;p18"/>
            <p:cNvGrpSpPr/>
            <p:nvPr/>
          </p:nvGrpSpPr>
          <p:grpSpPr>
            <a:xfrm>
              <a:off x="4424426" y="-6300"/>
              <a:ext cx="4777902" cy="2703033"/>
              <a:chOff x="11750" y="-6290"/>
              <a:chExt cx="9125100" cy="5162400"/>
            </a:xfrm>
          </p:grpSpPr>
          <p:cxnSp>
            <p:nvCxnSpPr>
              <p:cNvPr id="183" name="Google Shape;183;p18"/>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84" name="Google Shape;184;p18"/>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85" name="Google Shape;185;p18"/>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86" name="Google Shape;186;p18"/>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87" name="Google Shape;187;p18"/>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88" name="Google Shape;188;p18"/>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89" name="Google Shape;189;p18"/>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90" name="Google Shape;190;p18"/>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91" name="Google Shape;191;p18"/>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92" name="Google Shape;192;p18"/>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93" name="Google Shape;193;p18"/>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94" name="Google Shape;194;p18"/>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195" name="Google Shape;195;p18"/>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96" name="Google Shape;196;p18"/>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97" name="Google Shape;197;p18"/>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98" name="Google Shape;198;p18"/>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199" name="Google Shape;199;p18"/>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200" name="Google Shape;200;p18"/>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201" name="Google Shape;201;p18"/>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202" name="Google Shape;202;p18"/>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203" name="Google Shape;203;p18"/>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204" name="Google Shape;204;p18"/>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205" name="Google Shape;205;p18"/>
            <p:cNvGrpSpPr/>
            <p:nvPr/>
          </p:nvGrpSpPr>
          <p:grpSpPr>
            <a:xfrm>
              <a:off x="4424426" y="2440707"/>
              <a:ext cx="4777902" cy="2703033"/>
              <a:chOff x="11750" y="-6290"/>
              <a:chExt cx="9125100" cy="5162400"/>
            </a:xfrm>
          </p:grpSpPr>
          <p:cxnSp>
            <p:nvCxnSpPr>
              <p:cNvPr id="206" name="Google Shape;206;p18"/>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207" name="Google Shape;207;p18"/>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208" name="Google Shape;208;p18"/>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209" name="Google Shape;209;p18"/>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210" name="Google Shape;210;p18"/>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211" name="Google Shape;211;p18"/>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212" name="Google Shape;212;p18"/>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213" name="Google Shape;213;p18"/>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214" name="Google Shape;214;p18"/>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215" name="Google Shape;215;p18"/>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216" name="Google Shape;216;p18"/>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217" name="Google Shape;217;p18"/>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218" name="Google Shape;218;p18"/>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219" name="Google Shape;219;p18"/>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220" name="Google Shape;220;p18"/>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221" name="Google Shape;221;p18"/>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222" name="Google Shape;222;p18"/>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223" name="Google Shape;223;p18"/>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224" name="Google Shape;224;p18"/>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225" name="Google Shape;225;p18"/>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226" name="Google Shape;226;p18"/>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227" name="Google Shape;227;p18"/>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sp>
        <p:nvSpPr>
          <p:cNvPr id="228" name="Google Shape;228;p18"/>
          <p:cNvSpPr txBox="1"/>
          <p:nvPr>
            <p:ph type="title"/>
          </p:nvPr>
        </p:nvSpPr>
        <p:spPr>
          <a:xfrm>
            <a:off x="1081850" y="1719900"/>
            <a:ext cx="6984900" cy="1694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Font typeface="Anton"/>
              <a:buNone/>
              <a:defRPr sz="6000"/>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p:txBody>
      </p:sp>
      <p:sp>
        <p:nvSpPr>
          <p:cNvPr id="229" name="Google Shape;229;p18"/>
          <p:cNvSpPr txBox="1"/>
          <p:nvPr>
            <p:ph idx="2" type="title"/>
          </p:nvPr>
        </p:nvSpPr>
        <p:spPr>
          <a:xfrm rot="-54379">
            <a:off x="5015453" y="3227438"/>
            <a:ext cx="1517290" cy="301238"/>
          </a:xfrm>
          <a:prstGeom prst="rect">
            <a:avLst/>
          </a:prstGeom>
          <a:solidFill>
            <a:schemeClr val="accent3"/>
          </a:solidFill>
        </p:spPr>
        <p:txBody>
          <a:bodyPr anchorCtr="0" anchor="ctr" bIns="91425" lIns="91425" spcFirstLastPara="1" rIns="91425" wrap="square" tIns="91425">
            <a:spAutoFit/>
          </a:bodyPr>
          <a:lstStyle>
            <a:lvl1pPr lvl="0" algn="ctr">
              <a:spcBef>
                <a:spcPts val="0"/>
              </a:spcBef>
              <a:spcAft>
                <a:spcPts val="0"/>
              </a:spcAft>
              <a:buSzPts val="1000"/>
              <a:buFont typeface="Manrope ExtraBold"/>
              <a:buNone/>
              <a:defRPr b="0" sz="1000">
                <a:latin typeface="Manrope ExtraBold"/>
                <a:ea typeface="Manrope ExtraBold"/>
                <a:cs typeface="Manrope ExtraBold"/>
                <a:sym typeface="Manrope ExtraBold"/>
              </a:defRPr>
            </a:lvl1pPr>
            <a:lvl2pPr lvl="1" algn="ctr">
              <a:spcBef>
                <a:spcPts val="0"/>
              </a:spcBef>
              <a:spcAft>
                <a:spcPts val="0"/>
              </a:spcAft>
              <a:buSzPts val="1300"/>
              <a:buFont typeface="Manrope ExtraBold"/>
              <a:buNone/>
              <a:defRPr sz="1300">
                <a:latin typeface="Manrope ExtraBold"/>
                <a:ea typeface="Manrope ExtraBold"/>
                <a:cs typeface="Manrope ExtraBold"/>
                <a:sym typeface="Manrope ExtraBold"/>
              </a:defRPr>
            </a:lvl2pPr>
            <a:lvl3pPr lvl="2" algn="ctr">
              <a:spcBef>
                <a:spcPts val="0"/>
              </a:spcBef>
              <a:spcAft>
                <a:spcPts val="0"/>
              </a:spcAft>
              <a:buSzPts val="1300"/>
              <a:buFont typeface="Manrope ExtraBold"/>
              <a:buNone/>
              <a:defRPr sz="1300">
                <a:latin typeface="Manrope ExtraBold"/>
                <a:ea typeface="Manrope ExtraBold"/>
                <a:cs typeface="Manrope ExtraBold"/>
                <a:sym typeface="Manrope ExtraBold"/>
              </a:defRPr>
            </a:lvl3pPr>
            <a:lvl4pPr lvl="3" algn="ctr">
              <a:spcBef>
                <a:spcPts val="0"/>
              </a:spcBef>
              <a:spcAft>
                <a:spcPts val="0"/>
              </a:spcAft>
              <a:buSzPts val="1300"/>
              <a:buFont typeface="Manrope ExtraBold"/>
              <a:buNone/>
              <a:defRPr sz="1300">
                <a:latin typeface="Manrope ExtraBold"/>
                <a:ea typeface="Manrope ExtraBold"/>
                <a:cs typeface="Manrope ExtraBold"/>
                <a:sym typeface="Manrope ExtraBold"/>
              </a:defRPr>
            </a:lvl4pPr>
            <a:lvl5pPr lvl="4" algn="ctr">
              <a:spcBef>
                <a:spcPts val="0"/>
              </a:spcBef>
              <a:spcAft>
                <a:spcPts val="0"/>
              </a:spcAft>
              <a:buSzPts val="1300"/>
              <a:buFont typeface="Manrope ExtraBold"/>
              <a:buNone/>
              <a:defRPr sz="1300">
                <a:latin typeface="Manrope ExtraBold"/>
                <a:ea typeface="Manrope ExtraBold"/>
                <a:cs typeface="Manrope ExtraBold"/>
                <a:sym typeface="Manrope ExtraBold"/>
              </a:defRPr>
            </a:lvl5pPr>
            <a:lvl6pPr lvl="5" algn="ctr">
              <a:spcBef>
                <a:spcPts val="0"/>
              </a:spcBef>
              <a:spcAft>
                <a:spcPts val="0"/>
              </a:spcAft>
              <a:buSzPts val="1300"/>
              <a:buFont typeface="Manrope ExtraBold"/>
              <a:buNone/>
              <a:defRPr sz="1300">
                <a:latin typeface="Manrope ExtraBold"/>
                <a:ea typeface="Manrope ExtraBold"/>
                <a:cs typeface="Manrope ExtraBold"/>
                <a:sym typeface="Manrope ExtraBold"/>
              </a:defRPr>
            </a:lvl6pPr>
            <a:lvl7pPr lvl="6" algn="ctr">
              <a:spcBef>
                <a:spcPts val="0"/>
              </a:spcBef>
              <a:spcAft>
                <a:spcPts val="0"/>
              </a:spcAft>
              <a:buSzPts val="1300"/>
              <a:buFont typeface="Manrope ExtraBold"/>
              <a:buNone/>
              <a:defRPr sz="1300">
                <a:latin typeface="Manrope ExtraBold"/>
                <a:ea typeface="Manrope ExtraBold"/>
                <a:cs typeface="Manrope ExtraBold"/>
                <a:sym typeface="Manrope ExtraBold"/>
              </a:defRPr>
            </a:lvl7pPr>
            <a:lvl8pPr lvl="7" algn="ctr">
              <a:spcBef>
                <a:spcPts val="0"/>
              </a:spcBef>
              <a:spcAft>
                <a:spcPts val="0"/>
              </a:spcAft>
              <a:buSzPts val="1300"/>
              <a:buFont typeface="Manrope ExtraBold"/>
              <a:buNone/>
              <a:defRPr sz="1300">
                <a:latin typeface="Manrope ExtraBold"/>
                <a:ea typeface="Manrope ExtraBold"/>
                <a:cs typeface="Manrope ExtraBold"/>
                <a:sym typeface="Manrope ExtraBold"/>
              </a:defRPr>
            </a:lvl8pPr>
            <a:lvl9pPr lvl="8" algn="ctr">
              <a:spcBef>
                <a:spcPts val="0"/>
              </a:spcBef>
              <a:spcAft>
                <a:spcPts val="0"/>
              </a:spcAft>
              <a:buSzPts val="1300"/>
              <a:buFont typeface="Manrope ExtraBold"/>
              <a:buNone/>
              <a:defRPr sz="1300">
                <a:latin typeface="Manrope ExtraBold"/>
                <a:ea typeface="Manrope ExtraBold"/>
                <a:cs typeface="Manrope ExtraBold"/>
                <a:sym typeface="Manrope ExtraBold"/>
              </a:defRPr>
            </a:lvl9pPr>
          </a:lstStyle>
          <a:p/>
        </p:txBody>
      </p:sp>
      <p:sp>
        <p:nvSpPr>
          <p:cNvPr id="230" name="Google Shape;230;p18"/>
          <p:cNvSpPr txBox="1"/>
          <p:nvPr>
            <p:ph idx="1" type="body"/>
          </p:nvPr>
        </p:nvSpPr>
        <p:spPr>
          <a:xfrm>
            <a:off x="2422100" y="4170725"/>
            <a:ext cx="4304400" cy="438300"/>
          </a:xfrm>
          <a:prstGeom prst="rect">
            <a:avLst/>
          </a:prstGeom>
        </p:spPr>
        <p:txBody>
          <a:bodyPr anchorCtr="0" anchor="ctr" bIns="91425" lIns="91425" spcFirstLastPara="1" rIns="91425" wrap="square" tIns="91425">
            <a:noAutofit/>
          </a:bodyPr>
          <a:lstStyle>
            <a:lvl1pPr indent="-292100" lvl="0" marL="457200" algn="ctr">
              <a:spcBef>
                <a:spcPts val="0"/>
              </a:spcBef>
              <a:spcAft>
                <a:spcPts val="0"/>
              </a:spcAft>
              <a:buSzPts val="1000"/>
              <a:buFont typeface="Manrope Light"/>
              <a:buChar char="●"/>
              <a:defRPr sz="1000">
                <a:latin typeface="Manrope Light"/>
                <a:ea typeface="Manrope Light"/>
                <a:cs typeface="Manrope Light"/>
                <a:sym typeface="Manrope Light"/>
              </a:defRPr>
            </a:lvl1pPr>
            <a:lvl2pPr indent="-292100" lvl="1" marL="914400" algn="ctr">
              <a:spcBef>
                <a:spcPts val="800"/>
              </a:spcBef>
              <a:spcAft>
                <a:spcPts val="0"/>
              </a:spcAft>
              <a:buSzPts val="1000"/>
              <a:buFont typeface="Manrope Light"/>
              <a:buChar char="○"/>
              <a:defRPr sz="1000">
                <a:latin typeface="Manrope Light"/>
                <a:ea typeface="Manrope Light"/>
                <a:cs typeface="Manrope Light"/>
                <a:sym typeface="Manrope Light"/>
              </a:defRPr>
            </a:lvl2pPr>
            <a:lvl3pPr indent="-292100" lvl="2" marL="1371600" algn="ctr">
              <a:spcBef>
                <a:spcPts val="800"/>
              </a:spcBef>
              <a:spcAft>
                <a:spcPts val="0"/>
              </a:spcAft>
              <a:buSzPts val="1000"/>
              <a:buFont typeface="Manrope Light"/>
              <a:buChar char="■"/>
              <a:defRPr sz="1000">
                <a:latin typeface="Manrope Light"/>
                <a:ea typeface="Manrope Light"/>
                <a:cs typeface="Manrope Light"/>
                <a:sym typeface="Manrope Light"/>
              </a:defRPr>
            </a:lvl3pPr>
            <a:lvl4pPr indent="-292100" lvl="3" marL="1828800" algn="ctr">
              <a:spcBef>
                <a:spcPts val="800"/>
              </a:spcBef>
              <a:spcAft>
                <a:spcPts val="0"/>
              </a:spcAft>
              <a:buSzPts val="1000"/>
              <a:buFont typeface="Manrope Light"/>
              <a:buChar char="●"/>
              <a:defRPr sz="1000">
                <a:latin typeface="Manrope Light"/>
                <a:ea typeface="Manrope Light"/>
                <a:cs typeface="Manrope Light"/>
                <a:sym typeface="Manrope Light"/>
              </a:defRPr>
            </a:lvl4pPr>
            <a:lvl5pPr indent="-292100" lvl="4" marL="2286000" algn="ctr">
              <a:spcBef>
                <a:spcPts val="800"/>
              </a:spcBef>
              <a:spcAft>
                <a:spcPts val="0"/>
              </a:spcAft>
              <a:buSzPts val="1000"/>
              <a:buFont typeface="Manrope Light"/>
              <a:buChar char="○"/>
              <a:defRPr sz="1000">
                <a:latin typeface="Manrope Light"/>
                <a:ea typeface="Manrope Light"/>
                <a:cs typeface="Manrope Light"/>
                <a:sym typeface="Manrope Light"/>
              </a:defRPr>
            </a:lvl5pPr>
            <a:lvl6pPr indent="-292100" lvl="5" marL="2743200" algn="ctr">
              <a:spcBef>
                <a:spcPts val="800"/>
              </a:spcBef>
              <a:spcAft>
                <a:spcPts val="0"/>
              </a:spcAft>
              <a:buSzPts val="1000"/>
              <a:buFont typeface="Manrope Light"/>
              <a:buChar char="■"/>
              <a:defRPr sz="1000">
                <a:latin typeface="Manrope Light"/>
                <a:ea typeface="Manrope Light"/>
                <a:cs typeface="Manrope Light"/>
                <a:sym typeface="Manrope Light"/>
              </a:defRPr>
            </a:lvl6pPr>
            <a:lvl7pPr indent="-292100" lvl="6" marL="3200400" algn="ctr">
              <a:spcBef>
                <a:spcPts val="800"/>
              </a:spcBef>
              <a:spcAft>
                <a:spcPts val="0"/>
              </a:spcAft>
              <a:buSzPts val="1000"/>
              <a:buFont typeface="Manrope Light"/>
              <a:buChar char="●"/>
              <a:defRPr sz="1000">
                <a:latin typeface="Manrope Light"/>
                <a:ea typeface="Manrope Light"/>
                <a:cs typeface="Manrope Light"/>
                <a:sym typeface="Manrope Light"/>
              </a:defRPr>
            </a:lvl7pPr>
            <a:lvl8pPr indent="-292100" lvl="7" marL="3657600" algn="ctr">
              <a:spcBef>
                <a:spcPts val="800"/>
              </a:spcBef>
              <a:spcAft>
                <a:spcPts val="0"/>
              </a:spcAft>
              <a:buSzPts val="1000"/>
              <a:buFont typeface="Manrope Light"/>
              <a:buChar char="○"/>
              <a:defRPr sz="1000">
                <a:latin typeface="Manrope Light"/>
                <a:ea typeface="Manrope Light"/>
                <a:cs typeface="Manrope Light"/>
                <a:sym typeface="Manrope Light"/>
              </a:defRPr>
            </a:lvl8pPr>
            <a:lvl9pPr indent="-292100" lvl="8" marL="4114800" algn="ctr">
              <a:spcBef>
                <a:spcPts val="800"/>
              </a:spcBef>
              <a:spcAft>
                <a:spcPts val="800"/>
              </a:spcAft>
              <a:buSzPts val="1000"/>
              <a:buFont typeface="Manrope Light"/>
              <a:buChar char="■"/>
              <a:defRPr sz="1000">
                <a:latin typeface="Manrope Light"/>
                <a:ea typeface="Manrope Light"/>
                <a:cs typeface="Manrope Light"/>
                <a:sym typeface="Manrope Light"/>
              </a:defRPr>
            </a:lvl9pPr>
          </a:lstStyle>
          <a:p/>
        </p:txBody>
      </p:sp>
      <p:sp>
        <p:nvSpPr>
          <p:cNvPr id="231" name="Google Shape;231;p18"/>
          <p:cNvSpPr txBox="1"/>
          <p:nvPr>
            <p:ph idx="3" type="title"/>
          </p:nvPr>
        </p:nvSpPr>
        <p:spPr>
          <a:xfrm rot="-555761">
            <a:off x="6594632" y="3130269"/>
            <a:ext cx="1047458" cy="301246"/>
          </a:xfrm>
          <a:prstGeom prst="rect">
            <a:avLst/>
          </a:prstGeom>
          <a:solidFill>
            <a:schemeClr val="lt2"/>
          </a:solidFill>
        </p:spPr>
        <p:txBody>
          <a:bodyPr anchorCtr="0" anchor="ctr" bIns="91425" lIns="91425" spcFirstLastPara="1" rIns="91425" wrap="square" tIns="91425">
            <a:noAutofit/>
          </a:bodyPr>
          <a:lstStyle>
            <a:lvl1pPr lvl="0" algn="ctr">
              <a:spcBef>
                <a:spcPts val="0"/>
              </a:spcBef>
              <a:spcAft>
                <a:spcPts val="0"/>
              </a:spcAft>
              <a:buSzPts val="1000"/>
              <a:buFont typeface="Manrope ExtraBold"/>
              <a:buNone/>
              <a:defRPr b="0" sz="1000">
                <a:latin typeface="Manrope ExtraBold"/>
                <a:ea typeface="Manrope ExtraBold"/>
                <a:cs typeface="Manrope ExtraBold"/>
                <a:sym typeface="Manrope ExtraBold"/>
              </a:defRPr>
            </a:lvl1pPr>
            <a:lvl2pPr lvl="1" algn="ctr">
              <a:spcBef>
                <a:spcPts val="0"/>
              </a:spcBef>
              <a:spcAft>
                <a:spcPts val="0"/>
              </a:spcAft>
              <a:buSzPts val="1300"/>
              <a:buFont typeface="Manrope ExtraBold"/>
              <a:buNone/>
              <a:defRPr sz="1300">
                <a:latin typeface="Manrope ExtraBold"/>
                <a:ea typeface="Manrope ExtraBold"/>
                <a:cs typeface="Manrope ExtraBold"/>
                <a:sym typeface="Manrope ExtraBold"/>
              </a:defRPr>
            </a:lvl2pPr>
            <a:lvl3pPr lvl="2" algn="ctr">
              <a:spcBef>
                <a:spcPts val="0"/>
              </a:spcBef>
              <a:spcAft>
                <a:spcPts val="0"/>
              </a:spcAft>
              <a:buSzPts val="1300"/>
              <a:buFont typeface="Manrope ExtraBold"/>
              <a:buNone/>
              <a:defRPr sz="1300">
                <a:latin typeface="Manrope ExtraBold"/>
                <a:ea typeface="Manrope ExtraBold"/>
                <a:cs typeface="Manrope ExtraBold"/>
                <a:sym typeface="Manrope ExtraBold"/>
              </a:defRPr>
            </a:lvl3pPr>
            <a:lvl4pPr lvl="3" algn="ctr">
              <a:spcBef>
                <a:spcPts val="0"/>
              </a:spcBef>
              <a:spcAft>
                <a:spcPts val="0"/>
              </a:spcAft>
              <a:buSzPts val="1300"/>
              <a:buFont typeface="Manrope ExtraBold"/>
              <a:buNone/>
              <a:defRPr sz="1300">
                <a:latin typeface="Manrope ExtraBold"/>
                <a:ea typeface="Manrope ExtraBold"/>
                <a:cs typeface="Manrope ExtraBold"/>
                <a:sym typeface="Manrope ExtraBold"/>
              </a:defRPr>
            </a:lvl4pPr>
            <a:lvl5pPr lvl="4" algn="ctr">
              <a:spcBef>
                <a:spcPts val="0"/>
              </a:spcBef>
              <a:spcAft>
                <a:spcPts val="0"/>
              </a:spcAft>
              <a:buSzPts val="1300"/>
              <a:buFont typeface="Manrope ExtraBold"/>
              <a:buNone/>
              <a:defRPr sz="1300">
                <a:latin typeface="Manrope ExtraBold"/>
                <a:ea typeface="Manrope ExtraBold"/>
                <a:cs typeface="Manrope ExtraBold"/>
                <a:sym typeface="Manrope ExtraBold"/>
              </a:defRPr>
            </a:lvl5pPr>
            <a:lvl6pPr lvl="5" algn="ctr">
              <a:spcBef>
                <a:spcPts val="0"/>
              </a:spcBef>
              <a:spcAft>
                <a:spcPts val="0"/>
              </a:spcAft>
              <a:buSzPts val="1300"/>
              <a:buFont typeface="Manrope ExtraBold"/>
              <a:buNone/>
              <a:defRPr sz="1300">
                <a:latin typeface="Manrope ExtraBold"/>
                <a:ea typeface="Manrope ExtraBold"/>
                <a:cs typeface="Manrope ExtraBold"/>
                <a:sym typeface="Manrope ExtraBold"/>
              </a:defRPr>
            </a:lvl6pPr>
            <a:lvl7pPr lvl="6" algn="ctr">
              <a:spcBef>
                <a:spcPts val="0"/>
              </a:spcBef>
              <a:spcAft>
                <a:spcPts val="0"/>
              </a:spcAft>
              <a:buSzPts val="1300"/>
              <a:buFont typeface="Manrope ExtraBold"/>
              <a:buNone/>
              <a:defRPr sz="1300">
                <a:latin typeface="Manrope ExtraBold"/>
                <a:ea typeface="Manrope ExtraBold"/>
                <a:cs typeface="Manrope ExtraBold"/>
                <a:sym typeface="Manrope ExtraBold"/>
              </a:defRPr>
            </a:lvl7pPr>
            <a:lvl8pPr lvl="7" algn="ctr">
              <a:spcBef>
                <a:spcPts val="0"/>
              </a:spcBef>
              <a:spcAft>
                <a:spcPts val="0"/>
              </a:spcAft>
              <a:buSzPts val="1300"/>
              <a:buFont typeface="Manrope ExtraBold"/>
              <a:buNone/>
              <a:defRPr sz="1300">
                <a:latin typeface="Manrope ExtraBold"/>
                <a:ea typeface="Manrope ExtraBold"/>
                <a:cs typeface="Manrope ExtraBold"/>
                <a:sym typeface="Manrope ExtraBold"/>
              </a:defRPr>
            </a:lvl8pPr>
            <a:lvl9pPr lvl="8" algn="ctr">
              <a:spcBef>
                <a:spcPts val="0"/>
              </a:spcBef>
              <a:spcAft>
                <a:spcPts val="0"/>
              </a:spcAft>
              <a:buSzPts val="1300"/>
              <a:buFont typeface="Manrope ExtraBold"/>
              <a:buNone/>
              <a:defRPr sz="1300">
                <a:latin typeface="Manrope ExtraBold"/>
                <a:ea typeface="Manrope ExtraBold"/>
                <a:cs typeface="Manrope ExtraBold"/>
                <a:sym typeface="Manrope ExtraBold"/>
              </a:defRPr>
            </a:lvl9pPr>
          </a:lstStyle>
          <a:p/>
        </p:txBody>
      </p:sp>
      <p:sp>
        <p:nvSpPr>
          <p:cNvPr id="232" name="Google Shape;232;p18"/>
          <p:cNvSpPr txBox="1"/>
          <p:nvPr>
            <p:ph idx="4" type="subTitle"/>
          </p:nvPr>
        </p:nvSpPr>
        <p:spPr>
          <a:xfrm rot="-503039">
            <a:off x="2206578" y="1204399"/>
            <a:ext cx="2211838" cy="438184"/>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1300"/>
              <a:buFont typeface="Manrope"/>
              <a:buNone/>
              <a:defRPr b="1" sz="1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BLANK_1">
    <p:bg>
      <p:bgPr>
        <a:solidFill>
          <a:schemeClr val="lt1"/>
        </a:solidFill>
      </p:bgPr>
    </p:bg>
    <p:spTree>
      <p:nvGrpSpPr>
        <p:cNvPr id="233" name="Shape 233"/>
        <p:cNvGrpSpPr/>
        <p:nvPr/>
      </p:nvGrpSpPr>
      <p:grpSpPr>
        <a:xfrm>
          <a:off x="0" y="0"/>
          <a:ext cx="0" cy="0"/>
          <a:chOff x="0" y="0"/>
          <a:chExt cx="0" cy="0"/>
        </a:xfrm>
      </p:grpSpPr>
      <p:sp>
        <p:nvSpPr>
          <p:cNvPr id="234" name="Google Shape;234;p19"/>
          <p:cNvSpPr/>
          <p:nvPr/>
        </p:nvSpPr>
        <p:spPr>
          <a:xfrm>
            <a:off x="0" y="0"/>
            <a:ext cx="9161700" cy="5143500"/>
          </a:xfrm>
          <a:prstGeom prst="snip1Rect">
            <a:avLst>
              <a:gd fmla="val 24161"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35" name="Google Shape;235;p19"/>
          <p:cNvSpPr txBox="1"/>
          <p:nvPr>
            <p:ph type="title"/>
          </p:nvPr>
        </p:nvSpPr>
        <p:spPr>
          <a:xfrm>
            <a:off x="460500" y="2025700"/>
            <a:ext cx="4703100" cy="1821300"/>
          </a:xfrm>
          <a:prstGeom prst="rect">
            <a:avLst/>
          </a:prstGeom>
        </p:spPr>
        <p:txBody>
          <a:bodyPr anchorCtr="0" anchor="b" bIns="0" lIns="91425" spcFirstLastPara="1" rIns="91425" wrap="square" tIns="91425">
            <a:noAutofit/>
          </a:bodyPr>
          <a:lstStyle>
            <a:lvl1pPr lvl="0">
              <a:spcBef>
                <a:spcPts val="0"/>
              </a:spcBef>
              <a:spcAft>
                <a:spcPts val="0"/>
              </a:spcAft>
              <a:buSzPts val="9600"/>
              <a:buNone/>
              <a:defRPr b="0" sz="9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6" name="Google Shape;236;p19"/>
          <p:cNvSpPr txBox="1"/>
          <p:nvPr>
            <p:ph idx="1" type="body"/>
          </p:nvPr>
        </p:nvSpPr>
        <p:spPr>
          <a:xfrm>
            <a:off x="460500" y="4085525"/>
            <a:ext cx="3501600" cy="598200"/>
          </a:xfrm>
          <a:prstGeom prst="rect">
            <a:avLst/>
          </a:prstGeom>
        </p:spPr>
        <p:txBody>
          <a:bodyPr anchorCtr="0" anchor="b" bIns="91425" lIns="91425" spcFirstLastPara="1" rIns="91425" wrap="square" tIns="91425">
            <a:no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237" name="Google Shape;237;p19"/>
          <p:cNvSpPr/>
          <p:nvPr/>
        </p:nvSpPr>
        <p:spPr>
          <a:xfrm>
            <a:off x="7735575" y="-10150"/>
            <a:ext cx="1428750" cy="1320800"/>
          </a:xfrm>
          <a:custGeom>
            <a:rect b="b" l="l" r="r" t="t"/>
            <a:pathLst>
              <a:path extrusionOk="0" h="52832" w="57150">
                <a:moveTo>
                  <a:pt x="4572" y="0"/>
                </a:moveTo>
                <a:lnTo>
                  <a:pt x="0" y="51308"/>
                </a:lnTo>
                <a:lnTo>
                  <a:pt x="57150" y="52832"/>
                </a:lnTo>
                <a:lnTo>
                  <a:pt x="57150" y="47752"/>
                </a:lnTo>
                <a:lnTo>
                  <a:pt x="9144" y="0"/>
                </a:lnTo>
                <a:close/>
              </a:path>
            </a:pathLst>
          </a:custGeom>
          <a:solidFill>
            <a:schemeClr val="dk1"/>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BLANK_1_1_1_1_1_1_1_1_1_1_1">
    <p:spTree>
      <p:nvGrpSpPr>
        <p:cNvPr id="238" name="Shape 238"/>
        <p:cNvGrpSpPr/>
        <p:nvPr/>
      </p:nvGrpSpPr>
      <p:grpSpPr>
        <a:xfrm>
          <a:off x="0" y="0"/>
          <a:ext cx="0" cy="0"/>
          <a:chOff x="0" y="0"/>
          <a:chExt cx="0" cy="0"/>
        </a:xfrm>
      </p:grpSpPr>
      <p:sp>
        <p:nvSpPr>
          <p:cNvPr id="239" name="Google Shape;239;p20"/>
          <p:cNvSpPr txBox="1"/>
          <p:nvPr>
            <p:ph idx="1" type="body"/>
          </p:nvPr>
        </p:nvSpPr>
        <p:spPr>
          <a:xfrm>
            <a:off x="925650" y="1204025"/>
            <a:ext cx="4028700" cy="3671400"/>
          </a:xfrm>
          <a:prstGeom prst="rect">
            <a:avLst/>
          </a:prstGeom>
        </p:spPr>
        <p:txBody>
          <a:bodyPr anchorCtr="0" anchor="t" bIns="91425" lIns="91425" spcFirstLastPara="1" rIns="91425" wrap="square" tIns="91425">
            <a:normAutofit/>
          </a:bodyPr>
          <a:lstStyle>
            <a:lvl1pPr indent="-323850" lvl="0" marL="4572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1pPr>
            <a:lvl2pPr indent="-323850" lvl="1" marL="9144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2pPr>
            <a:lvl3pPr indent="-323850" lvl="2" marL="13716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3pPr>
            <a:lvl4pPr indent="-323850" lvl="3" marL="18288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4pPr>
            <a:lvl5pPr indent="-323850" lvl="4" marL="22860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5pPr>
            <a:lvl6pPr indent="-323850" lvl="5" marL="27432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6pPr>
            <a:lvl7pPr indent="-323850" lvl="6" marL="32004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7pPr>
            <a:lvl8pPr indent="-323850" lvl="7" marL="36576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8pPr>
            <a:lvl9pPr indent="-323850" lvl="8" marL="4114800">
              <a:lnSpc>
                <a:spcPct val="170000"/>
              </a:lnSpc>
              <a:spcBef>
                <a:spcPts val="0"/>
              </a:spcBef>
              <a:spcAft>
                <a:spcPts val="0"/>
              </a:spcAft>
              <a:buSzPts val="1500"/>
              <a:buFont typeface="Manrope Medium"/>
              <a:buChar char="■"/>
              <a:defRPr sz="1500">
                <a:latin typeface="Manrope Medium"/>
                <a:ea typeface="Manrope Medium"/>
                <a:cs typeface="Manrope Medium"/>
                <a:sym typeface="Manrope Medium"/>
              </a:defRPr>
            </a:lvl9pPr>
          </a:lstStyle>
          <a:p/>
        </p:txBody>
      </p:sp>
      <p:grpSp>
        <p:nvGrpSpPr>
          <p:cNvPr id="240" name="Google Shape;240;p20"/>
          <p:cNvGrpSpPr/>
          <p:nvPr/>
        </p:nvGrpSpPr>
        <p:grpSpPr>
          <a:xfrm>
            <a:off x="-6750" y="576950"/>
            <a:ext cx="9144146" cy="4114800"/>
            <a:chOff x="-6750" y="576950"/>
            <a:chExt cx="9144146" cy="4114800"/>
          </a:xfrm>
        </p:grpSpPr>
        <p:cxnSp>
          <p:nvCxnSpPr>
            <p:cNvPr id="241" name="Google Shape;241;p20"/>
            <p:cNvCxnSpPr/>
            <p:nvPr/>
          </p:nvCxnSpPr>
          <p:spPr>
            <a:xfrm>
              <a:off x="-6750" y="57695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242" name="Google Shape;242;p20"/>
            <p:cNvCxnSpPr/>
            <p:nvPr/>
          </p:nvCxnSpPr>
          <p:spPr>
            <a:xfrm>
              <a:off x="-4" y="109130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243" name="Google Shape;243;p20"/>
            <p:cNvCxnSpPr/>
            <p:nvPr/>
          </p:nvCxnSpPr>
          <p:spPr>
            <a:xfrm>
              <a:off x="-4" y="160565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244" name="Google Shape;244;p20"/>
            <p:cNvCxnSpPr/>
            <p:nvPr/>
          </p:nvCxnSpPr>
          <p:spPr>
            <a:xfrm>
              <a:off x="-4" y="212000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245" name="Google Shape;245;p20"/>
            <p:cNvCxnSpPr/>
            <p:nvPr/>
          </p:nvCxnSpPr>
          <p:spPr>
            <a:xfrm>
              <a:off x="-4" y="263435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246" name="Google Shape;246;p20"/>
            <p:cNvCxnSpPr/>
            <p:nvPr/>
          </p:nvCxnSpPr>
          <p:spPr>
            <a:xfrm>
              <a:off x="-4" y="314870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247" name="Google Shape;247;p20"/>
            <p:cNvCxnSpPr/>
            <p:nvPr/>
          </p:nvCxnSpPr>
          <p:spPr>
            <a:xfrm>
              <a:off x="-4" y="366305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248" name="Google Shape;248;p20"/>
            <p:cNvCxnSpPr/>
            <p:nvPr/>
          </p:nvCxnSpPr>
          <p:spPr>
            <a:xfrm>
              <a:off x="-4" y="4177400"/>
              <a:ext cx="9137400" cy="0"/>
            </a:xfrm>
            <a:prstGeom prst="straightConnector1">
              <a:avLst/>
            </a:prstGeom>
            <a:noFill/>
            <a:ln cap="flat" cmpd="sng" w="9525">
              <a:solidFill>
                <a:schemeClr val="accent5"/>
              </a:solidFill>
              <a:prstDash val="solid"/>
              <a:round/>
              <a:headEnd len="sm" w="sm" type="none"/>
              <a:tailEnd len="sm" w="sm" type="none"/>
            </a:ln>
          </p:spPr>
        </p:cxnSp>
        <p:cxnSp>
          <p:nvCxnSpPr>
            <p:cNvPr id="249" name="Google Shape;249;p20"/>
            <p:cNvCxnSpPr/>
            <p:nvPr/>
          </p:nvCxnSpPr>
          <p:spPr>
            <a:xfrm>
              <a:off x="-4" y="4691750"/>
              <a:ext cx="9137400" cy="0"/>
            </a:xfrm>
            <a:prstGeom prst="straightConnector1">
              <a:avLst/>
            </a:prstGeom>
            <a:noFill/>
            <a:ln cap="flat" cmpd="sng" w="9525">
              <a:solidFill>
                <a:schemeClr val="accent5"/>
              </a:solidFill>
              <a:prstDash val="solid"/>
              <a:round/>
              <a:headEnd len="sm" w="sm" type="none"/>
              <a:tailEnd len="sm" w="sm" type="none"/>
            </a:ln>
          </p:spPr>
        </p:cxnSp>
      </p:grpSp>
      <p:cxnSp>
        <p:nvCxnSpPr>
          <p:cNvPr id="250" name="Google Shape;250;p20"/>
          <p:cNvCxnSpPr/>
          <p:nvPr/>
        </p:nvCxnSpPr>
        <p:spPr>
          <a:xfrm>
            <a:off x="710300" y="0"/>
            <a:ext cx="0" cy="5143500"/>
          </a:xfrm>
          <a:prstGeom prst="straightConnector1">
            <a:avLst/>
          </a:prstGeom>
          <a:noFill/>
          <a:ln cap="flat" cmpd="sng" w="9525">
            <a:solidFill>
              <a:schemeClr val="accent1"/>
            </a:solidFill>
            <a:prstDash val="solid"/>
            <a:round/>
            <a:headEnd len="sm" w="sm" type="none"/>
            <a:tailEnd len="sm" w="sm" type="none"/>
          </a:ln>
        </p:spPr>
      </p:cxnSp>
      <p:cxnSp>
        <p:nvCxnSpPr>
          <p:cNvPr id="251" name="Google Shape;251;p20"/>
          <p:cNvCxnSpPr/>
          <p:nvPr/>
        </p:nvCxnSpPr>
        <p:spPr>
          <a:xfrm>
            <a:off x="664825" y="0"/>
            <a:ext cx="0" cy="5143500"/>
          </a:xfrm>
          <a:prstGeom prst="straightConnector1">
            <a:avLst/>
          </a:prstGeom>
          <a:noFill/>
          <a:ln cap="flat" cmpd="sng" w="9525">
            <a:solidFill>
              <a:schemeClr val="accent1"/>
            </a:solidFill>
            <a:prstDash val="solid"/>
            <a:round/>
            <a:headEnd len="sm" w="sm" type="none"/>
            <a:tailEnd len="sm" w="sm" type="none"/>
          </a:ln>
        </p:spPr>
      </p:cxnSp>
      <p:sp>
        <p:nvSpPr>
          <p:cNvPr id="252" name="Google Shape;252;p20"/>
          <p:cNvSpPr/>
          <p:nvPr/>
        </p:nvSpPr>
        <p:spPr>
          <a:xfrm>
            <a:off x="245425" y="1542047"/>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253" name="Google Shape;253;p20"/>
          <p:cNvSpPr/>
          <p:nvPr/>
        </p:nvSpPr>
        <p:spPr>
          <a:xfrm>
            <a:off x="245425" y="3599460"/>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254" name="Google Shape;254;p20"/>
          <p:cNvSpPr txBox="1"/>
          <p:nvPr>
            <p:ph type="title"/>
          </p:nvPr>
        </p:nvSpPr>
        <p:spPr>
          <a:xfrm rot="-289081">
            <a:off x="587746" y="495097"/>
            <a:ext cx="2100221" cy="569601"/>
          </a:xfrm>
          <a:prstGeom prst="rect">
            <a:avLst/>
          </a:prstGeom>
          <a:solidFill>
            <a:schemeClr val="dk2"/>
          </a:solidFill>
        </p:spPr>
        <p:txBody>
          <a:bodyPr anchorCtr="0" anchor="ctr" bIns="91425" lIns="91425" spcFirstLastPara="1" rIns="91425" wrap="square" tIns="91425">
            <a:noAutofit/>
          </a:bodyPr>
          <a:lstStyle>
            <a:lvl1pPr lvl="0" algn="ctr">
              <a:spcBef>
                <a:spcPts val="0"/>
              </a:spcBef>
              <a:spcAft>
                <a:spcPts val="0"/>
              </a:spcAft>
              <a:buSzPts val="3000"/>
              <a:buFont typeface="Anton"/>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Quarter's Goals">
  <p:cSld name="CUSTOM_1_1_3_1_1">
    <p:spTree>
      <p:nvGrpSpPr>
        <p:cNvPr id="255" name="Shape 255"/>
        <p:cNvGrpSpPr/>
        <p:nvPr/>
      </p:nvGrpSpPr>
      <p:grpSpPr>
        <a:xfrm>
          <a:off x="0" y="0"/>
          <a:ext cx="0" cy="0"/>
          <a:chOff x="0" y="0"/>
          <a:chExt cx="0" cy="0"/>
        </a:xfrm>
      </p:grpSpPr>
      <p:grpSp>
        <p:nvGrpSpPr>
          <p:cNvPr id="256" name="Google Shape;256;p21"/>
          <p:cNvGrpSpPr/>
          <p:nvPr/>
        </p:nvGrpSpPr>
        <p:grpSpPr>
          <a:xfrm>
            <a:off x="392964" y="576950"/>
            <a:ext cx="8764835" cy="4114800"/>
            <a:chOff x="374175" y="576950"/>
            <a:chExt cx="8783280" cy="4114800"/>
          </a:xfrm>
        </p:grpSpPr>
        <p:cxnSp>
          <p:nvCxnSpPr>
            <p:cNvPr id="257" name="Google Shape;257;p21"/>
            <p:cNvCxnSpPr/>
            <p:nvPr/>
          </p:nvCxnSpPr>
          <p:spPr>
            <a:xfrm>
              <a:off x="374175" y="576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58" name="Google Shape;258;p21"/>
            <p:cNvCxnSpPr/>
            <p:nvPr/>
          </p:nvCxnSpPr>
          <p:spPr>
            <a:xfrm>
              <a:off x="380655" y="1110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59" name="Google Shape;259;p21"/>
            <p:cNvCxnSpPr/>
            <p:nvPr/>
          </p:nvCxnSpPr>
          <p:spPr>
            <a:xfrm>
              <a:off x="380655" y="1643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60" name="Google Shape;260;p21"/>
            <p:cNvCxnSpPr/>
            <p:nvPr/>
          </p:nvCxnSpPr>
          <p:spPr>
            <a:xfrm>
              <a:off x="380655" y="2100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61" name="Google Shape;261;p21"/>
            <p:cNvCxnSpPr/>
            <p:nvPr/>
          </p:nvCxnSpPr>
          <p:spPr>
            <a:xfrm>
              <a:off x="380655" y="2634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62" name="Google Shape;262;p21"/>
            <p:cNvCxnSpPr/>
            <p:nvPr/>
          </p:nvCxnSpPr>
          <p:spPr>
            <a:xfrm>
              <a:off x="380655" y="3167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63" name="Google Shape;263;p21"/>
            <p:cNvCxnSpPr/>
            <p:nvPr/>
          </p:nvCxnSpPr>
          <p:spPr>
            <a:xfrm>
              <a:off x="380655" y="3624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64" name="Google Shape;264;p21"/>
            <p:cNvCxnSpPr/>
            <p:nvPr/>
          </p:nvCxnSpPr>
          <p:spPr>
            <a:xfrm>
              <a:off x="380655" y="4158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265" name="Google Shape;265;p21"/>
            <p:cNvCxnSpPr/>
            <p:nvPr/>
          </p:nvCxnSpPr>
          <p:spPr>
            <a:xfrm>
              <a:off x="380655" y="4691750"/>
              <a:ext cx="8776800" cy="0"/>
            </a:xfrm>
            <a:prstGeom prst="straightConnector1">
              <a:avLst/>
            </a:prstGeom>
            <a:noFill/>
            <a:ln cap="flat" cmpd="sng" w="9525">
              <a:solidFill>
                <a:schemeClr val="accent5"/>
              </a:solidFill>
              <a:prstDash val="solid"/>
              <a:round/>
              <a:headEnd len="sm" w="sm" type="none"/>
              <a:tailEnd len="sm" w="sm" type="none"/>
            </a:ln>
          </p:spPr>
        </p:cxnSp>
      </p:grpSp>
      <p:cxnSp>
        <p:nvCxnSpPr>
          <p:cNvPr id="266" name="Google Shape;266;p21"/>
          <p:cNvCxnSpPr/>
          <p:nvPr/>
        </p:nvCxnSpPr>
        <p:spPr>
          <a:xfrm>
            <a:off x="392950" y="-20266"/>
            <a:ext cx="0" cy="5165700"/>
          </a:xfrm>
          <a:prstGeom prst="straightConnector1">
            <a:avLst/>
          </a:prstGeom>
          <a:noFill/>
          <a:ln cap="flat" cmpd="sng" w="9525">
            <a:solidFill>
              <a:schemeClr val="accent5"/>
            </a:solidFill>
            <a:prstDash val="solid"/>
            <a:round/>
            <a:headEnd len="sm" w="sm" type="none"/>
            <a:tailEnd len="sm" w="sm" type="none"/>
          </a:ln>
        </p:spPr>
      </p:cxnSp>
      <p:grpSp>
        <p:nvGrpSpPr>
          <p:cNvPr id="267" name="Google Shape;267;p21"/>
          <p:cNvGrpSpPr/>
          <p:nvPr/>
        </p:nvGrpSpPr>
        <p:grpSpPr>
          <a:xfrm>
            <a:off x="114421" y="175123"/>
            <a:ext cx="134104" cy="4750255"/>
            <a:chOff x="114421" y="175123"/>
            <a:chExt cx="134104" cy="4750255"/>
          </a:xfrm>
        </p:grpSpPr>
        <p:grpSp>
          <p:nvGrpSpPr>
            <p:cNvPr id="268" name="Google Shape;268;p21"/>
            <p:cNvGrpSpPr/>
            <p:nvPr/>
          </p:nvGrpSpPr>
          <p:grpSpPr>
            <a:xfrm>
              <a:off x="114421" y="175123"/>
              <a:ext cx="134104" cy="4334807"/>
              <a:chOff x="5432271" y="383100"/>
              <a:chExt cx="137854" cy="4456010"/>
            </a:xfrm>
          </p:grpSpPr>
          <p:grpSp>
            <p:nvGrpSpPr>
              <p:cNvPr id="269" name="Google Shape;269;p21"/>
              <p:cNvGrpSpPr/>
              <p:nvPr/>
            </p:nvGrpSpPr>
            <p:grpSpPr>
              <a:xfrm>
                <a:off x="5432271" y="383100"/>
                <a:ext cx="137854" cy="981668"/>
                <a:chOff x="5432271" y="383100"/>
                <a:chExt cx="137854" cy="981668"/>
              </a:xfrm>
            </p:grpSpPr>
            <p:sp>
              <p:nvSpPr>
                <p:cNvPr id="270" name="Google Shape;270;p21"/>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71" name="Google Shape;271;p21"/>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72" name="Google Shape;272;p21"/>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273" name="Google Shape;273;p21"/>
              <p:cNvGrpSpPr/>
              <p:nvPr/>
            </p:nvGrpSpPr>
            <p:grpSpPr>
              <a:xfrm>
                <a:off x="5432271" y="1678500"/>
                <a:ext cx="137854" cy="981668"/>
                <a:chOff x="5432271" y="383100"/>
                <a:chExt cx="137854" cy="981668"/>
              </a:xfrm>
            </p:grpSpPr>
            <p:sp>
              <p:nvSpPr>
                <p:cNvPr id="274" name="Google Shape;274;p21"/>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75" name="Google Shape;275;p21"/>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76" name="Google Shape;276;p21"/>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277" name="Google Shape;277;p21"/>
              <p:cNvGrpSpPr/>
              <p:nvPr/>
            </p:nvGrpSpPr>
            <p:grpSpPr>
              <a:xfrm>
                <a:off x="5432271" y="2973900"/>
                <a:ext cx="137854" cy="981668"/>
                <a:chOff x="5432271" y="383100"/>
                <a:chExt cx="137854" cy="981668"/>
              </a:xfrm>
            </p:grpSpPr>
            <p:sp>
              <p:nvSpPr>
                <p:cNvPr id="278" name="Google Shape;278;p21"/>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79" name="Google Shape;279;p21"/>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80" name="Google Shape;280;p21"/>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281" name="Google Shape;281;p21"/>
              <p:cNvGrpSpPr/>
              <p:nvPr/>
            </p:nvGrpSpPr>
            <p:grpSpPr>
              <a:xfrm>
                <a:off x="5432271" y="4269300"/>
                <a:ext cx="137854" cy="569810"/>
                <a:chOff x="5432271" y="383100"/>
                <a:chExt cx="137854" cy="569810"/>
              </a:xfrm>
            </p:grpSpPr>
            <p:sp>
              <p:nvSpPr>
                <p:cNvPr id="282" name="Google Shape;282;p21"/>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283" name="Google Shape;283;p21"/>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sp>
          <p:nvSpPr>
            <p:cNvPr id="284" name="Google Shape;284;p21"/>
            <p:cNvSpPr/>
            <p:nvPr/>
          </p:nvSpPr>
          <p:spPr>
            <a:xfrm>
              <a:off x="115150" y="4798178"/>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sp>
        <p:nvSpPr>
          <p:cNvPr id="285" name="Google Shape;285;p21"/>
          <p:cNvSpPr txBox="1"/>
          <p:nvPr>
            <p:ph type="title"/>
          </p:nvPr>
        </p:nvSpPr>
        <p:spPr>
          <a:xfrm>
            <a:off x="513300" y="419950"/>
            <a:ext cx="2641500" cy="1015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286" name="Google Shape;286;p21"/>
          <p:cNvSpPr txBox="1"/>
          <p:nvPr>
            <p:ph idx="1" type="body"/>
          </p:nvPr>
        </p:nvSpPr>
        <p:spPr>
          <a:xfrm>
            <a:off x="3993050" y="2658175"/>
            <a:ext cx="4312800" cy="1011900"/>
          </a:xfrm>
          <a:prstGeom prst="rect">
            <a:avLst/>
          </a:prstGeom>
        </p:spPr>
        <p:txBody>
          <a:bodyPr anchorCtr="0" anchor="ctr" bIns="91425" lIns="91425" spcFirstLastPara="1" rIns="91425" wrap="square" tIns="91425">
            <a:noAutofit/>
          </a:bodyPr>
          <a:lstStyle>
            <a:lvl1pPr indent="-292100" lvl="0" marL="457200">
              <a:lnSpc>
                <a:spcPct val="100000"/>
              </a:lnSpc>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nSpc>
                <a:spcPct val="100000"/>
              </a:lnSpc>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287" name="Google Shape;287;p21"/>
          <p:cNvSpPr txBox="1"/>
          <p:nvPr>
            <p:ph idx="2" type="body"/>
          </p:nvPr>
        </p:nvSpPr>
        <p:spPr>
          <a:xfrm>
            <a:off x="3993050" y="3668450"/>
            <a:ext cx="4312800" cy="1011900"/>
          </a:xfrm>
          <a:prstGeom prst="rect">
            <a:avLst/>
          </a:prstGeom>
        </p:spPr>
        <p:txBody>
          <a:bodyPr anchorCtr="0" anchor="ctr" bIns="91425" lIns="91425" spcFirstLastPara="1" rIns="91425" wrap="square" tIns="91425">
            <a:noAutofit/>
          </a:bodyPr>
          <a:lstStyle>
            <a:lvl1pPr indent="-292100" lvl="0" marL="457200">
              <a:lnSpc>
                <a:spcPct val="100000"/>
              </a:lnSpc>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nSpc>
                <a:spcPct val="100000"/>
              </a:lnSpc>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288" name="Google Shape;288;p21"/>
          <p:cNvSpPr txBox="1"/>
          <p:nvPr>
            <p:ph idx="3" type="body"/>
          </p:nvPr>
        </p:nvSpPr>
        <p:spPr>
          <a:xfrm>
            <a:off x="3993050" y="1644550"/>
            <a:ext cx="4312800" cy="1011900"/>
          </a:xfrm>
          <a:prstGeom prst="rect">
            <a:avLst/>
          </a:prstGeom>
        </p:spPr>
        <p:txBody>
          <a:bodyPr anchorCtr="0" anchor="ctr" bIns="91425" lIns="91425" spcFirstLastPara="1" rIns="91425" wrap="square" tIns="91425">
            <a:noAutofit/>
          </a:bodyPr>
          <a:lstStyle>
            <a:lvl1pPr indent="-292100" lvl="0" marL="457200">
              <a:lnSpc>
                <a:spcPct val="100000"/>
              </a:lnSpc>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nSpc>
                <a:spcPct val="100000"/>
              </a:lnSpc>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nSpc>
                <a:spcPct val="100000"/>
              </a:lnSpc>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289" name="Google Shape;289;p21"/>
          <p:cNvSpPr txBox="1"/>
          <p:nvPr>
            <p:ph idx="4" type="title"/>
          </p:nvPr>
        </p:nvSpPr>
        <p:spPr>
          <a:xfrm>
            <a:off x="1075800" y="2925625"/>
            <a:ext cx="29172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900"/>
              <a:buNone/>
              <a:defRPr b="0" sz="1900"/>
            </a:lvl1pPr>
            <a:lvl2pPr lvl="1">
              <a:lnSpc>
                <a:spcPct val="100000"/>
              </a:lnSpc>
              <a:spcBef>
                <a:spcPts val="0"/>
              </a:spcBef>
              <a:spcAft>
                <a:spcPts val="0"/>
              </a:spcAft>
              <a:buClr>
                <a:schemeClr val="lt1"/>
              </a:buClr>
              <a:buSzPts val="1900"/>
              <a:buNone/>
              <a:defRPr sz="1900"/>
            </a:lvl2pPr>
            <a:lvl3pPr lvl="2">
              <a:lnSpc>
                <a:spcPct val="100000"/>
              </a:lnSpc>
              <a:spcBef>
                <a:spcPts val="0"/>
              </a:spcBef>
              <a:spcAft>
                <a:spcPts val="0"/>
              </a:spcAft>
              <a:buClr>
                <a:schemeClr val="lt1"/>
              </a:buClr>
              <a:buSzPts val="1900"/>
              <a:buNone/>
              <a:defRPr sz="1900"/>
            </a:lvl3pPr>
            <a:lvl4pPr lvl="3">
              <a:lnSpc>
                <a:spcPct val="100000"/>
              </a:lnSpc>
              <a:spcBef>
                <a:spcPts val="0"/>
              </a:spcBef>
              <a:spcAft>
                <a:spcPts val="0"/>
              </a:spcAft>
              <a:buClr>
                <a:schemeClr val="lt1"/>
              </a:buClr>
              <a:buSzPts val="1900"/>
              <a:buNone/>
              <a:defRPr sz="1900"/>
            </a:lvl4pPr>
            <a:lvl5pPr lvl="4">
              <a:lnSpc>
                <a:spcPct val="100000"/>
              </a:lnSpc>
              <a:spcBef>
                <a:spcPts val="0"/>
              </a:spcBef>
              <a:spcAft>
                <a:spcPts val="0"/>
              </a:spcAft>
              <a:buClr>
                <a:schemeClr val="lt1"/>
              </a:buClr>
              <a:buSzPts val="1900"/>
              <a:buNone/>
              <a:defRPr sz="1900"/>
            </a:lvl5pPr>
            <a:lvl6pPr lvl="5">
              <a:lnSpc>
                <a:spcPct val="100000"/>
              </a:lnSpc>
              <a:spcBef>
                <a:spcPts val="0"/>
              </a:spcBef>
              <a:spcAft>
                <a:spcPts val="0"/>
              </a:spcAft>
              <a:buClr>
                <a:schemeClr val="lt1"/>
              </a:buClr>
              <a:buSzPts val="1900"/>
              <a:buNone/>
              <a:defRPr sz="1900"/>
            </a:lvl6pPr>
            <a:lvl7pPr lvl="6">
              <a:lnSpc>
                <a:spcPct val="100000"/>
              </a:lnSpc>
              <a:spcBef>
                <a:spcPts val="0"/>
              </a:spcBef>
              <a:spcAft>
                <a:spcPts val="0"/>
              </a:spcAft>
              <a:buClr>
                <a:schemeClr val="lt1"/>
              </a:buClr>
              <a:buSzPts val="1900"/>
              <a:buNone/>
              <a:defRPr sz="1900"/>
            </a:lvl7pPr>
            <a:lvl8pPr lvl="7">
              <a:lnSpc>
                <a:spcPct val="100000"/>
              </a:lnSpc>
              <a:spcBef>
                <a:spcPts val="0"/>
              </a:spcBef>
              <a:spcAft>
                <a:spcPts val="0"/>
              </a:spcAft>
              <a:buClr>
                <a:schemeClr val="lt1"/>
              </a:buClr>
              <a:buSzPts val="1900"/>
              <a:buNone/>
              <a:defRPr sz="1900"/>
            </a:lvl8pPr>
            <a:lvl9pPr lvl="8">
              <a:lnSpc>
                <a:spcPct val="100000"/>
              </a:lnSpc>
              <a:spcBef>
                <a:spcPts val="0"/>
              </a:spcBef>
              <a:spcAft>
                <a:spcPts val="0"/>
              </a:spcAft>
              <a:buClr>
                <a:schemeClr val="lt1"/>
              </a:buClr>
              <a:buSzPts val="1900"/>
              <a:buNone/>
              <a:defRPr sz="1900"/>
            </a:lvl9pPr>
          </a:lstStyle>
          <a:p/>
        </p:txBody>
      </p:sp>
      <p:sp>
        <p:nvSpPr>
          <p:cNvPr id="290" name="Google Shape;290;p21"/>
          <p:cNvSpPr txBox="1"/>
          <p:nvPr>
            <p:ph idx="5" type="title"/>
          </p:nvPr>
        </p:nvSpPr>
        <p:spPr>
          <a:xfrm>
            <a:off x="1075800" y="3935900"/>
            <a:ext cx="29172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900"/>
              <a:buNone/>
              <a:defRPr b="0" sz="1900"/>
            </a:lvl1pPr>
            <a:lvl2pPr lvl="1">
              <a:lnSpc>
                <a:spcPct val="100000"/>
              </a:lnSpc>
              <a:spcBef>
                <a:spcPts val="0"/>
              </a:spcBef>
              <a:spcAft>
                <a:spcPts val="0"/>
              </a:spcAft>
              <a:buClr>
                <a:schemeClr val="lt1"/>
              </a:buClr>
              <a:buSzPts val="1900"/>
              <a:buNone/>
              <a:defRPr sz="1900"/>
            </a:lvl2pPr>
            <a:lvl3pPr lvl="2">
              <a:lnSpc>
                <a:spcPct val="100000"/>
              </a:lnSpc>
              <a:spcBef>
                <a:spcPts val="0"/>
              </a:spcBef>
              <a:spcAft>
                <a:spcPts val="0"/>
              </a:spcAft>
              <a:buClr>
                <a:schemeClr val="lt1"/>
              </a:buClr>
              <a:buSzPts val="1900"/>
              <a:buNone/>
              <a:defRPr sz="1900"/>
            </a:lvl3pPr>
            <a:lvl4pPr lvl="3">
              <a:lnSpc>
                <a:spcPct val="100000"/>
              </a:lnSpc>
              <a:spcBef>
                <a:spcPts val="0"/>
              </a:spcBef>
              <a:spcAft>
                <a:spcPts val="0"/>
              </a:spcAft>
              <a:buClr>
                <a:schemeClr val="lt1"/>
              </a:buClr>
              <a:buSzPts val="1900"/>
              <a:buNone/>
              <a:defRPr sz="1900"/>
            </a:lvl4pPr>
            <a:lvl5pPr lvl="4">
              <a:lnSpc>
                <a:spcPct val="100000"/>
              </a:lnSpc>
              <a:spcBef>
                <a:spcPts val="0"/>
              </a:spcBef>
              <a:spcAft>
                <a:spcPts val="0"/>
              </a:spcAft>
              <a:buClr>
                <a:schemeClr val="lt1"/>
              </a:buClr>
              <a:buSzPts val="1900"/>
              <a:buNone/>
              <a:defRPr sz="1900"/>
            </a:lvl5pPr>
            <a:lvl6pPr lvl="5">
              <a:lnSpc>
                <a:spcPct val="100000"/>
              </a:lnSpc>
              <a:spcBef>
                <a:spcPts val="0"/>
              </a:spcBef>
              <a:spcAft>
                <a:spcPts val="0"/>
              </a:spcAft>
              <a:buClr>
                <a:schemeClr val="lt1"/>
              </a:buClr>
              <a:buSzPts val="1900"/>
              <a:buNone/>
              <a:defRPr sz="1900"/>
            </a:lvl6pPr>
            <a:lvl7pPr lvl="6">
              <a:lnSpc>
                <a:spcPct val="100000"/>
              </a:lnSpc>
              <a:spcBef>
                <a:spcPts val="0"/>
              </a:spcBef>
              <a:spcAft>
                <a:spcPts val="0"/>
              </a:spcAft>
              <a:buClr>
                <a:schemeClr val="lt1"/>
              </a:buClr>
              <a:buSzPts val="1900"/>
              <a:buNone/>
              <a:defRPr sz="1900"/>
            </a:lvl7pPr>
            <a:lvl8pPr lvl="7">
              <a:lnSpc>
                <a:spcPct val="100000"/>
              </a:lnSpc>
              <a:spcBef>
                <a:spcPts val="0"/>
              </a:spcBef>
              <a:spcAft>
                <a:spcPts val="0"/>
              </a:spcAft>
              <a:buClr>
                <a:schemeClr val="lt1"/>
              </a:buClr>
              <a:buSzPts val="1900"/>
              <a:buNone/>
              <a:defRPr sz="1900"/>
            </a:lvl8pPr>
            <a:lvl9pPr lvl="8">
              <a:lnSpc>
                <a:spcPct val="100000"/>
              </a:lnSpc>
              <a:spcBef>
                <a:spcPts val="0"/>
              </a:spcBef>
              <a:spcAft>
                <a:spcPts val="0"/>
              </a:spcAft>
              <a:buClr>
                <a:schemeClr val="lt1"/>
              </a:buClr>
              <a:buSzPts val="1900"/>
              <a:buNone/>
              <a:defRPr sz="1900"/>
            </a:lvl9pPr>
          </a:lstStyle>
          <a:p/>
        </p:txBody>
      </p:sp>
      <p:sp>
        <p:nvSpPr>
          <p:cNvPr id="291" name="Google Shape;291;p21"/>
          <p:cNvSpPr txBox="1"/>
          <p:nvPr>
            <p:ph idx="6" type="title"/>
          </p:nvPr>
        </p:nvSpPr>
        <p:spPr>
          <a:xfrm>
            <a:off x="1075800" y="1912000"/>
            <a:ext cx="29172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900"/>
              <a:buNone/>
              <a:defRPr b="0" sz="1900"/>
            </a:lvl1pPr>
            <a:lvl2pPr lvl="1">
              <a:lnSpc>
                <a:spcPct val="100000"/>
              </a:lnSpc>
              <a:spcBef>
                <a:spcPts val="0"/>
              </a:spcBef>
              <a:spcAft>
                <a:spcPts val="0"/>
              </a:spcAft>
              <a:buClr>
                <a:schemeClr val="lt1"/>
              </a:buClr>
              <a:buSzPts val="1900"/>
              <a:buNone/>
              <a:defRPr sz="1900"/>
            </a:lvl2pPr>
            <a:lvl3pPr lvl="2">
              <a:lnSpc>
                <a:spcPct val="100000"/>
              </a:lnSpc>
              <a:spcBef>
                <a:spcPts val="0"/>
              </a:spcBef>
              <a:spcAft>
                <a:spcPts val="0"/>
              </a:spcAft>
              <a:buClr>
                <a:schemeClr val="lt1"/>
              </a:buClr>
              <a:buSzPts val="1900"/>
              <a:buNone/>
              <a:defRPr sz="1900"/>
            </a:lvl3pPr>
            <a:lvl4pPr lvl="3">
              <a:lnSpc>
                <a:spcPct val="100000"/>
              </a:lnSpc>
              <a:spcBef>
                <a:spcPts val="0"/>
              </a:spcBef>
              <a:spcAft>
                <a:spcPts val="0"/>
              </a:spcAft>
              <a:buClr>
                <a:schemeClr val="lt1"/>
              </a:buClr>
              <a:buSzPts val="1900"/>
              <a:buNone/>
              <a:defRPr sz="1900"/>
            </a:lvl4pPr>
            <a:lvl5pPr lvl="4">
              <a:lnSpc>
                <a:spcPct val="100000"/>
              </a:lnSpc>
              <a:spcBef>
                <a:spcPts val="0"/>
              </a:spcBef>
              <a:spcAft>
                <a:spcPts val="0"/>
              </a:spcAft>
              <a:buClr>
                <a:schemeClr val="lt1"/>
              </a:buClr>
              <a:buSzPts val="1900"/>
              <a:buNone/>
              <a:defRPr sz="1900"/>
            </a:lvl5pPr>
            <a:lvl6pPr lvl="5">
              <a:lnSpc>
                <a:spcPct val="100000"/>
              </a:lnSpc>
              <a:spcBef>
                <a:spcPts val="0"/>
              </a:spcBef>
              <a:spcAft>
                <a:spcPts val="0"/>
              </a:spcAft>
              <a:buClr>
                <a:schemeClr val="lt1"/>
              </a:buClr>
              <a:buSzPts val="1900"/>
              <a:buNone/>
              <a:defRPr sz="1900"/>
            </a:lvl6pPr>
            <a:lvl7pPr lvl="6">
              <a:lnSpc>
                <a:spcPct val="100000"/>
              </a:lnSpc>
              <a:spcBef>
                <a:spcPts val="0"/>
              </a:spcBef>
              <a:spcAft>
                <a:spcPts val="0"/>
              </a:spcAft>
              <a:buClr>
                <a:schemeClr val="lt1"/>
              </a:buClr>
              <a:buSzPts val="1900"/>
              <a:buNone/>
              <a:defRPr sz="1900"/>
            </a:lvl7pPr>
            <a:lvl8pPr lvl="7">
              <a:lnSpc>
                <a:spcPct val="100000"/>
              </a:lnSpc>
              <a:spcBef>
                <a:spcPts val="0"/>
              </a:spcBef>
              <a:spcAft>
                <a:spcPts val="0"/>
              </a:spcAft>
              <a:buClr>
                <a:schemeClr val="lt1"/>
              </a:buClr>
              <a:buSzPts val="1900"/>
              <a:buNone/>
              <a:defRPr sz="1900"/>
            </a:lvl8pPr>
            <a:lvl9pPr lvl="8">
              <a:lnSpc>
                <a:spcPct val="100000"/>
              </a:lnSpc>
              <a:spcBef>
                <a:spcPts val="0"/>
              </a:spcBef>
              <a:spcAft>
                <a:spcPts val="0"/>
              </a:spcAft>
              <a:buClr>
                <a:schemeClr val="lt1"/>
              </a:buClr>
              <a:buSzPts val="1900"/>
              <a:buNone/>
              <a:defRPr sz="1900"/>
            </a:lvl9pPr>
          </a:lstStyle>
          <a:p/>
        </p:txBody>
      </p:sp>
      <p:sp>
        <p:nvSpPr>
          <p:cNvPr id="292" name="Google Shape;292;p21"/>
          <p:cNvSpPr txBox="1"/>
          <p:nvPr>
            <p:ph idx="7" type="title"/>
          </p:nvPr>
        </p:nvSpPr>
        <p:spPr>
          <a:xfrm>
            <a:off x="543400" y="1912000"/>
            <a:ext cx="472800" cy="477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800"/>
              <a:buFont typeface="Manrope Medium"/>
              <a:buNone/>
              <a:defRPr b="0" sz="1800">
                <a:latin typeface="Manrope Medium"/>
                <a:ea typeface="Manrope Medium"/>
                <a:cs typeface="Manrope Medium"/>
                <a:sym typeface="Manrope Medium"/>
              </a:defRPr>
            </a:lvl1pPr>
            <a:lvl2pPr lvl="1">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2pPr>
            <a:lvl3pPr lvl="2">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3pPr>
            <a:lvl4pPr lvl="3">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4pPr>
            <a:lvl5pPr lvl="4">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5pPr>
            <a:lvl6pPr lvl="5">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6pPr>
            <a:lvl7pPr lvl="6">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7pPr>
            <a:lvl8pPr lvl="7">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8pPr>
            <a:lvl9pPr lvl="8">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9pPr>
          </a:lstStyle>
          <a:p/>
        </p:txBody>
      </p:sp>
      <p:sp>
        <p:nvSpPr>
          <p:cNvPr id="293" name="Google Shape;293;p21"/>
          <p:cNvSpPr txBox="1"/>
          <p:nvPr>
            <p:ph idx="8" type="title"/>
          </p:nvPr>
        </p:nvSpPr>
        <p:spPr>
          <a:xfrm>
            <a:off x="543400" y="2925625"/>
            <a:ext cx="472800" cy="477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800"/>
              <a:buFont typeface="Manrope Medium"/>
              <a:buNone/>
              <a:defRPr b="0" sz="1800">
                <a:latin typeface="Manrope Medium"/>
                <a:ea typeface="Manrope Medium"/>
                <a:cs typeface="Manrope Medium"/>
                <a:sym typeface="Manrope Medium"/>
              </a:defRPr>
            </a:lvl1pPr>
            <a:lvl2pPr lvl="1">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2pPr>
            <a:lvl3pPr lvl="2">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3pPr>
            <a:lvl4pPr lvl="3">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4pPr>
            <a:lvl5pPr lvl="4">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5pPr>
            <a:lvl6pPr lvl="5">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6pPr>
            <a:lvl7pPr lvl="6">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7pPr>
            <a:lvl8pPr lvl="7">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8pPr>
            <a:lvl9pPr lvl="8">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9pPr>
          </a:lstStyle>
          <a:p/>
        </p:txBody>
      </p:sp>
      <p:sp>
        <p:nvSpPr>
          <p:cNvPr id="294" name="Google Shape;294;p21"/>
          <p:cNvSpPr txBox="1"/>
          <p:nvPr>
            <p:ph idx="9" type="title"/>
          </p:nvPr>
        </p:nvSpPr>
        <p:spPr>
          <a:xfrm>
            <a:off x="543400" y="3935900"/>
            <a:ext cx="472800" cy="477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800"/>
              <a:buFont typeface="Manrope Medium"/>
              <a:buNone/>
              <a:defRPr b="0" sz="1800">
                <a:latin typeface="Manrope Medium"/>
                <a:ea typeface="Manrope Medium"/>
                <a:cs typeface="Manrope Medium"/>
                <a:sym typeface="Manrope Medium"/>
              </a:defRPr>
            </a:lvl1pPr>
            <a:lvl2pPr lvl="1">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2pPr>
            <a:lvl3pPr lvl="2">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3pPr>
            <a:lvl4pPr lvl="3">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4pPr>
            <a:lvl5pPr lvl="4">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5pPr>
            <a:lvl6pPr lvl="5">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6pPr>
            <a:lvl7pPr lvl="6">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7pPr>
            <a:lvl8pPr lvl="7">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8pPr>
            <a:lvl9pPr lvl="8">
              <a:spcBef>
                <a:spcPts val="0"/>
              </a:spcBef>
              <a:spcAft>
                <a:spcPts val="0"/>
              </a:spcAft>
              <a:buClr>
                <a:schemeClr val="lt1"/>
              </a:buClr>
              <a:buSzPts val="1800"/>
              <a:buFont typeface="Manrope Medium"/>
              <a:buNone/>
              <a:defRPr sz="1800">
                <a:latin typeface="Manrope Medium"/>
                <a:ea typeface="Manrope Medium"/>
                <a:cs typeface="Manrope Medium"/>
                <a:sym typeface="Manrope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1_1_1_3_1">
    <p:bg>
      <p:bgPr>
        <a:solidFill>
          <a:schemeClr val="lt1"/>
        </a:solidFill>
      </p:bgPr>
    </p:bg>
    <p:spTree>
      <p:nvGrpSpPr>
        <p:cNvPr id="295" name="Shape 295"/>
        <p:cNvGrpSpPr/>
        <p:nvPr/>
      </p:nvGrpSpPr>
      <p:grpSpPr>
        <a:xfrm>
          <a:off x="0" y="0"/>
          <a:ext cx="0" cy="0"/>
          <a:chOff x="0" y="0"/>
          <a:chExt cx="0" cy="0"/>
        </a:xfrm>
      </p:grpSpPr>
      <p:sp>
        <p:nvSpPr>
          <p:cNvPr id="296" name="Google Shape;296;p22"/>
          <p:cNvSpPr txBox="1"/>
          <p:nvPr>
            <p:ph type="title"/>
          </p:nvPr>
        </p:nvSpPr>
        <p:spPr>
          <a:xfrm rot="276584">
            <a:off x="5845454" y="1487909"/>
            <a:ext cx="2123971" cy="496007"/>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7" name="Google Shape;297;p22"/>
          <p:cNvSpPr txBox="1"/>
          <p:nvPr>
            <p:ph idx="1" type="body"/>
          </p:nvPr>
        </p:nvSpPr>
        <p:spPr>
          <a:xfrm rot="274997">
            <a:off x="5798057" y="2041282"/>
            <a:ext cx="2121183" cy="603735"/>
          </a:xfrm>
          <a:prstGeom prst="rect">
            <a:avLst/>
          </a:prstGeom>
        </p:spPr>
        <p:txBody>
          <a:bodyPr anchorCtr="0" anchor="t" bIns="0" lIns="91425" spcFirstLastPara="1" rIns="91425" wrap="square" tIns="0">
            <a:norm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298" name="Google Shape;298;p22"/>
          <p:cNvSpPr txBox="1"/>
          <p:nvPr>
            <p:ph idx="2" type="title"/>
          </p:nvPr>
        </p:nvSpPr>
        <p:spPr>
          <a:xfrm rot="-689737">
            <a:off x="3250012" y="1354783"/>
            <a:ext cx="2124008" cy="495921"/>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9" name="Google Shape;299;p22"/>
          <p:cNvSpPr txBox="1"/>
          <p:nvPr>
            <p:ph idx="3" type="body"/>
          </p:nvPr>
        </p:nvSpPr>
        <p:spPr>
          <a:xfrm rot="-691086">
            <a:off x="3372841" y="1897943"/>
            <a:ext cx="2121422" cy="603767"/>
          </a:xfrm>
          <a:prstGeom prst="rect">
            <a:avLst/>
          </a:prstGeom>
        </p:spPr>
        <p:txBody>
          <a:bodyPr anchorCtr="0" anchor="t" bIns="0" lIns="91425" spcFirstLastPara="1" rIns="91425" wrap="square" tIns="0">
            <a:norm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300" name="Google Shape;300;p22"/>
          <p:cNvSpPr txBox="1"/>
          <p:nvPr>
            <p:ph idx="4" type="title"/>
          </p:nvPr>
        </p:nvSpPr>
        <p:spPr>
          <a:xfrm>
            <a:off x="508875" y="1801500"/>
            <a:ext cx="2645400" cy="1694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accent6"/>
              </a:buClr>
              <a:buSzPts val="6400"/>
              <a:buNone/>
              <a:defRPr b="0" sz="6000">
                <a:solidFill>
                  <a:schemeClr val="accent6"/>
                </a:solidFill>
              </a:defRPr>
            </a:lvl1pPr>
            <a:lvl2pPr lvl="1">
              <a:spcBef>
                <a:spcPts val="0"/>
              </a:spcBef>
              <a:spcAft>
                <a:spcPts val="0"/>
              </a:spcAft>
              <a:buClr>
                <a:schemeClr val="accent6"/>
              </a:buClr>
              <a:buSzPts val="1400"/>
              <a:buNone/>
              <a:defRPr>
                <a:solidFill>
                  <a:schemeClr val="accent6"/>
                </a:solidFill>
              </a:defRPr>
            </a:lvl2pPr>
            <a:lvl3pPr lvl="2">
              <a:spcBef>
                <a:spcPts val="0"/>
              </a:spcBef>
              <a:spcAft>
                <a:spcPts val="0"/>
              </a:spcAft>
              <a:buClr>
                <a:schemeClr val="accent6"/>
              </a:buClr>
              <a:buSzPts val="1400"/>
              <a:buNone/>
              <a:defRPr>
                <a:solidFill>
                  <a:schemeClr val="accent6"/>
                </a:solidFill>
              </a:defRPr>
            </a:lvl3pPr>
            <a:lvl4pPr lvl="3">
              <a:spcBef>
                <a:spcPts val="0"/>
              </a:spcBef>
              <a:spcAft>
                <a:spcPts val="0"/>
              </a:spcAft>
              <a:buClr>
                <a:schemeClr val="accent6"/>
              </a:buClr>
              <a:buSzPts val="1400"/>
              <a:buNone/>
              <a:defRPr>
                <a:solidFill>
                  <a:schemeClr val="accent6"/>
                </a:solidFill>
              </a:defRPr>
            </a:lvl4pPr>
            <a:lvl5pPr lvl="4">
              <a:spcBef>
                <a:spcPts val="0"/>
              </a:spcBef>
              <a:spcAft>
                <a:spcPts val="0"/>
              </a:spcAft>
              <a:buClr>
                <a:schemeClr val="accent6"/>
              </a:buClr>
              <a:buSzPts val="1400"/>
              <a:buNone/>
              <a:defRPr>
                <a:solidFill>
                  <a:schemeClr val="accent6"/>
                </a:solidFill>
              </a:defRPr>
            </a:lvl5pPr>
            <a:lvl6pPr lvl="5">
              <a:spcBef>
                <a:spcPts val="0"/>
              </a:spcBef>
              <a:spcAft>
                <a:spcPts val="0"/>
              </a:spcAft>
              <a:buClr>
                <a:schemeClr val="accent6"/>
              </a:buClr>
              <a:buSzPts val="1400"/>
              <a:buNone/>
              <a:defRPr>
                <a:solidFill>
                  <a:schemeClr val="accent6"/>
                </a:solidFill>
              </a:defRPr>
            </a:lvl6pPr>
            <a:lvl7pPr lvl="6">
              <a:spcBef>
                <a:spcPts val="0"/>
              </a:spcBef>
              <a:spcAft>
                <a:spcPts val="0"/>
              </a:spcAft>
              <a:buClr>
                <a:schemeClr val="accent6"/>
              </a:buClr>
              <a:buSzPts val="1400"/>
              <a:buNone/>
              <a:defRPr>
                <a:solidFill>
                  <a:schemeClr val="accent6"/>
                </a:solidFill>
              </a:defRPr>
            </a:lvl7pPr>
            <a:lvl8pPr lvl="7">
              <a:spcBef>
                <a:spcPts val="0"/>
              </a:spcBef>
              <a:spcAft>
                <a:spcPts val="0"/>
              </a:spcAft>
              <a:buClr>
                <a:schemeClr val="accent6"/>
              </a:buClr>
              <a:buSzPts val="1400"/>
              <a:buNone/>
              <a:defRPr>
                <a:solidFill>
                  <a:schemeClr val="accent6"/>
                </a:solidFill>
              </a:defRPr>
            </a:lvl8pPr>
            <a:lvl9pPr lvl="8">
              <a:spcBef>
                <a:spcPts val="0"/>
              </a:spcBef>
              <a:spcAft>
                <a:spcPts val="0"/>
              </a:spcAft>
              <a:buClr>
                <a:schemeClr val="accent6"/>
              </a:buClr>
              <a:buSzPts val="1400"/>
              <a:buNone/>
              <a:defRPr>
                <a:solidFill>
                  <a:schemeClr val="accent6"/>
                </a:solidFill>
              </a:defRPr>
            </a:lvl9pPr>
          </a:lstStyle>
          <a:p/>
        </p:txBody>
      </p:sp>
      <p:sp>
        <p:nvSpPr>
          <p:cNvPr id="301" name="Google Shape;301;p22"/>
          <p:cNvSpPr/>
          <p:nvPr/>
        </p:nvSpPr>
        <p:spPr>
          <a:xfrm>
            <a:off x="8352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02" name="Google Shape;302;p22"/>
          <p:cNvSpPr/>
          <p:nvPr/>
        </p:nvSpPr>
        <p:spPr>
          <a:xfrm>
            <a:off x="32736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03" name="Google Shape;303;p22"/>
          <p:cNvSpPr/>
          <p:nvPr/>
        </p:nvSpPr>
        <p:spPr>
          <a:xfrm>
            <a:off x="57120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04" name="Google Shape;304;p22"/>
          <p:cNvSpPr/>
          <p:nvPr/>
        </p:nvSpPr>
        <p:spPr>
          <a:xfrm>
            <a:off x="81504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cxnSp>
        <p:nvCxnSpPr>
          <p:cNvPr id="305" name="Google Shape;305;p22"/>
          <p:cNvCxnSpPr/>
          <p:nvPr/>
        </p:nvCxnSpPr>
        <p:spPr>
          <a:xfrm>
            <a:off x="0" y="457191"/>
            <a:ext cx="9140400" cy="0"/>
          </a:xfrm>
          <a:prstGeom prst="straightConnector1">
            <a:avLst/>
          </a:prstGeom>
          <a:noFill/>
          <a:ln cap="flat" cmpd="sng" w="9525">
            <a:solidFill>
              <a:schemeClr val="accent4"/>
            </a:solidFill>
            <a:prstDash val="solid"/>
            <a:round/>
            <a:headEnd len="sm" w="sm" type="none"/>
            <a:tailEnd len="sm" w="sm" type="none"/>
          </a:ln>
        </p:spPr>
      </p:cxnSp>
      <p:cxnSp>
        <p:nvCxnSpPr>
          <p:cNvPr id="306" name="Google Shape;306;p22"/>
          <p:cNvCxnSpPr/>
          <p:nvPr/>
        </p:nvCxnSpPr>
        <p:spPr>
          <a:xfrm>
            <a:off x="0" y="524791"/>
            <a:ext cx="9140400" cy="0"/>
          </a:xfrm>
          <a:prstGeom prst="straightConnector1">
            <a:avLst/>
          </a:prstGeom>
          <a:noFill/>
          <a:ln cap="flat" cmpd="sng" w="9525">
            <a:solidFill>
              <a:schemeClr val="accent4"/>
            </a:solidFill>
            <a:prstDash val="solid"/>
            <a:round/>
            <a:headEnd len="sm" w="sm" type="none"/>
            <a:tailEnd len="sm" w="sm" type="none"/>
          </a:ln>
        </p:spPr>
      </p:cxnSp>
      <p:sp>
        <p:nvSpPr>
          <p:cNvPr id="307" name="Google Shape;307;p22"/>
          <p:cNvSpPr txBox="1"/>
          <p:nvPr>
            <p:ph idx="5" type="title"/>
          </p:nvPr>
        </p:nvSpPr>
        <p:spPr>
          <a:xfrm rot="486">
            <a:off x="4078754" y="2803718"/>
            <a:ext cx="2124000" cy="4959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8" name="Google Shape;308;p22"/>
          <p:cNvSpPr txBox="1"/>
          <p:nvPr>
            <p:ph idx="6" type="body"/>
          </p:nvPr>
        </p:nvSpPr>
        <p:spPr>
          <a:xfrm rot="-972">
            <a:off x="4080134" y="3359087"/>
            <a:ext cx="2121300" cy="603600"/>
          </a:xfrm>
          <a:prstGeom prst="rect">
            <a:avLst/>
          </a:prstGeom>
        </p:spPr>
        <p:txBody>
          <a:bodyPr anchorCtr="0" anchor="t" bIns="0" lIns="91425" spcFirstLastPara="1" rIns="91425" wrap="square" tIns="0">
            <a:norm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p:cSld name="CUSTOM_1_1">
    <p:spTree>
      <p:nvGrpSpPr>
        <p:cNvPr id="309" name="Shape 309"/>
        <p:cNvGrpSpPr/>
        <p:nvPr/>
      </p:nvGrpSpPr>
      <p:grpSpPr>
        <a:xfrm>
          <a:off x="0" y="0"/>
          <a:ext cx="0" cy="0"/>
          <a:chOff x="0" y="0"/>
          <a:chExt cx="0" cy="0"/>
        </a:xfrm>
      </p:grpSpPr>
      <p:grpSp>
        <p:nvGrpSpPr>
          <p:cNvPr id="310" name="Google Shape;310;p23"/>
          <p:cNvGrpSpPr/>
          <p:nvPr/>
        </p:nvGrpSpPr>
        <p:grpSpPr>
          <a:xfrm>
            <a:off x="392964" y="576950"/>
            <a:ext cx="8764835" cy="4114800"/>
            <a:chOff x="374175" y="576950"/>
            <a:chExt cx="8783280" cy="4114800"/>
          </a:xfrm>
        </p:grpSpPr>
        <p:cxnSp>
          <p:nvCxnSpPr>
            <p:cNvPr id="311" name="Google Shape;311;p23"/>
            <p:cNvCxnSpPr/>
            <p:nvPr/>
          </p:nvCxnSpPr>
          <p:spPr>
            <a:xfrm>
              <a:off x="374175" y="576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312" name="Google Shape;312;p23"/>
            <p:cNvCxnSpPr/>
            <p:nvPr/>
          </p:nvCxnSpPr>
          <p:spPr>
            <a:xfrm>
              <a:off x="380655" y="1110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313" name="Google Shape;313;p23"/>
            <p:cNvCxnSpPr/>
            <p:nvPr/>
          </p:nvCxnSpPr>
          <p:spPr>
            <a:xfrm>
              <a:off x="380655" y="1643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314" name="Google Shape;314;p23"/>
            <p:cNvCxnSpPr/>
            <p:nvPr/>
          </p:nvCxnSpPr>
          <p:spPr>
            <a:xfrm>
              <a:off x="380655" y="2100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315" name="Google Shape;315;p23"/>
            <p:cNvCxnSpPr/>
            <p:nvPr/>
          </p:nvCxnSpPr>
          <p:spPr>
            <a:xfrm>
              <a:off x="380655" y="2634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316" name="Google Shape;316;p23"/>
            <p:cNvCxnSpPr/>
            <p:nvPr/>
          </p:nvCxnSpPr>
          <p:spPr>
            <a:xfrm>
              <a:off x="380655" y="3167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317" name="Google Shape;317;p23"/>
            <p:cNvCxnSpPr/>
            <p:nvPr/>
          </p:nvCxnSpPr>
          <p:spPr>
            <a:xfrm>
              <a:off x="380655" y="3624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318" name="Google Shape;318;p23"/>
            <p:cNvCxnSpPr/>
            <p:nvPr/>
          </p:nvCxnSpPr>
          <p:spPr>
            <a:xfrm>
              <a:off x="380655" y="4158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319" name="Google Shape;319;p23"/>
            <p:cNvCxnSpPr/>
            <p:nvPr/>
          </p:nvCxnSpPr>
          <p:spPr>
            <a:xfrm>
              <a:off x="380655" y="4691750"/>
              <a:ext cx="8776800" cy="0"/>
            </a:xfrm>
            <a:prstGeom prst="straightConnector1">
              <a:avLst/>
            </a:prstGeom>
            <a:noFill/>
            <a:ln cap="flat" cmpd="sng" w="9525">
              <a:solidFill>
                <a:schemeClr val="accent5"/>
              </a:solidFill>
              <a:prstDash val="solid"/>
              <a:round/>
              <a:headEnd len="sm" w="sm" type="none"/>
              <a:tailEnd len="sm" w="sm" type="none"/>
            </a:ln>
          </p:spPr>
        </p:cxnSp>
      </p:grpSp>
      <p:cxnSp>
        <p:nvCxnSpPr>
          <p:cNvPr id="320" name="Google Shape;320;p23"/>
          <p:cNvCxnSpPr/>
          <p:nvPr/>
        </p:nvCxnSpPr>
        <p:spPr>
          <a:xfrm>
            <a:off x="392950" y="-20266"/>
            <a:ext cx="0" cy="5165700"/>
          </a:xfrm>
          <a:prstGeom prst="straightConnector1">
            <a:avLst/>
          </a:prstGeom>
          <a:noFill/>
          <a:ln cap="flat" cmpd="sng" w="9525">
            <a:solidFill>
              <a:schemeClr val="accent5"/>
            </a:solidFill>
            <a:prstDash val="solid"/>
            <a:round/>
            <a:headEnd len="sm" w="sm" type="none"/>
            <a:tailEnd len="sm" w="sm" type="none"/>
          </a:ln>
        </p:spPr>
      </p:cxnSp>
      <p:grpSp>
        <p:nvGrpSpPr>
          <p:cNvPr id="321" name="Google Shape;321;p23"/>
          <p:cNvGrpSpPr/>
          <p:nvPr/>
        </p:nvGrpSpPr>
        <p:grpSpPr>
          <a:xfrm>
            <a:off x="114406" y="175123"/>
            <a:ext cx="134104" cy="4750255"/>
            <a:chOff x="114406" y="175123"/>
            <a:chExt cx="134104" cy="4750255"/>
          </a:xfrm>
        </p:grpSpPr>
        <p:grpSp>
          <p:nvGrpSpPr>
            <p:cNvPr id="322" name="Google Shape;322;p23"/>
            <p:cNvGrpSpPr/>
            <p:nvPr/>
          </p:nvGrpSpPr>
          <p:grpSpPr>
            <a:xfrm>
              <a:off x="114406" y="175123"/>
              <a:ext cx="134104" cy="4334807"/>
              <a:chOff x="5432271" y="383100"/>
              <a:chExt cx="137854" cy="4456010"/>
            </a:xfrm>
          </p:grpSpPr>
          <p:grpSp>
            <p:nvGrpSpPr>
              <p:cNvPr id="323" name="Google Shape;323;p23"/>
              <p:cNvGrpSpPr/>
              <p:nvPr/>
            </p:nvGrpSpPr>
            <p:grpSpPr>
              <a:xfrm>
                <a:off x="5432271" y="383100"/>
                <a:ext cx="137854" cy="981668"/>
                <a:chOff x="5432271" y="383100"/>
                <a:chExt cx="137854" cy="981668"/>
              </a:xfrm>
            </p:grpSpPr>
            <p:sp>
              <p:nvSpPr>
                <p:cNvPr id="324" name="Google Shape;324;p23"/>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25" name="Google Shape;325;p23"/>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26" name="Google Shape;326;p23"/>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327" name="Google Shape;327;p23"/>
              <p:cNvGrpSpPr/>
              <p:nvPr/>
            </p:nvGrpSpPr>
            <p:grpSpPr>
              <a:xfrm>
                <a:off x="5432271" y="1678500"/>
                <a:ext cx="137854" cy="981668"/>
                <a:chOff x="5432271" y="383100"/>
                <a:chExt cx="137854" cy="981668"/>
              </a:xfrm>
            </p:grpSpPr>
            <p:sp>
              <p:nvSpPr>
                <p:cNvPr id="328" name="Google Shape;328;p23"/>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29" name="Google Shape;329;p23"/>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30" name="Google Shape;330;p23"/>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331" name="Google Shape;331;p23"/>
              <p:cNvGrpSpPr/>
              <p:nvPr/>
            </p:nvGrpSpPr>
            <p:grpSpPr>
              <a:xfrm>
                <a:off x="5432271" y="2973900"/>
                <a:ext cx="137854" cy="981668"/>
                <a:chOff x="5432271" y="383100"/>
                <a:chExt cx="137854" cy="981668"/>
              </a:xfrm>
            </p:grpSpPr>
            <p:sp>
              <p:nvSpPr>
                <p:cNvPr id="332" name="Google Shape;332;p23"/>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33" name="Google Shape;333;p23"/>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34" name="Google Shape;334;p23"/>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335" name="Google Shape;335;p23"/>
              <p:cNvGrpSpPr/>
              <p:nvPr/>
            </p:nvGrpSpPr>
            <p:grpSpPr>
              <a:xfrm>
                <a:off x="5432271" y="4269300"/>
                <a:ext cx="137854" cy="569810"/>
                <a:chOff x="5432271" y="383100"/>
                <a:chExt cx="137854" cy="569810"/>
              </a:xfrm>
            </p:grpSpPr>
            <p:sp>
              <p:nvSpPr>
                <p:cNvPr id="336" name="Google Shape;336;p23"/>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37" name="Google Shape;337;p23"/>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sp>
          <p:nvSpPr>
            <p:cNvPr id="338" name="Google Shape;338;p23"/>
            <p:cNvSpPr/>
            <p:nvPr/>
          </p:nvSpPr>
          <p:spPr>
            <a:xfrm>
              <a:off x="115150" y="4798178"/>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sp>
        <p:nvSpPr>
          <p:cNvPr id="339" name="Google Shape;339;p23"/>
          <p:cNvSpPr txBox="1"/>
          <p:nvPr>
            <p:ph type="title"/>
          </p:nvPr>
        </p:nvSpPr>
        <p:spPr>
          <a:xfrm>
            <a:off x="871325" y="720750"/>
            <a:ext cx="2300400" cy="521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900"/>
              <a:buNone/>
              <a:defRPr b="0" sz="1900"/>
            </a:lvl1pPr>
            <a:lvl2pPr lvl="1" algn="ctr">
              <a:spcBef>
                <a:spcPts val="0"/>
              </a:spcBef>
              <a:spcAft>
                <a:spcPts val="0"/>
              </a:spcAft>
              <a:buClr>
                <a:schemeClr val="lt1"/>
              </a:buClr>
              <a:buSzPts val="1900"/>
              <a:buNone/>
              <a:defRPr sz="1900"/>
            </a:lvl2pPr>
            <a:lvl3pPr lvl="2" algn="ctr">
              <a:spcBef>
                <a:spcPts val="0"/>
              </a:spcBef>
              <a:spcAft>
                <a:spcPts val="0"/>
              </a:spcAft>
              <a:buClr>
                <a:schemeClr val="lt1"/>
              </a:buClr>
              <a:buSzPts val="1900"/>
              <a:buNone/>
              <a:defRPr sz="1900"/>
            </a:lvl3pPr>
            <a:lvl4pPr lvl="3" algn="ctr">
              <a:spcBef>
                <a:spcPts val="0"/>
              </a:spcBef>
              <a:spcAft>
                <a:spcPts val="0"/>
              </a:spcAft>
              <a:buClr>
                <a:schemeClr val="lt1"/>
              </a:buClr>
              <a:buSzPts val="1900"/>
              <a:buNone/>
              <a:defRPr sz="1900"/>
            </a:lvl4pPr>
            <a:lvl5pPr lvl="4" algn="ctr">
              <a:spcBef>
                <a:spcPts val="0"/>
              </a:spcBef>
              <a:spcAft>
                <a:spcPts val="0"/>
              </a:spcAft>
              <a:buClr>
                <a:schemeClr val="lt1"/>
              </a:buClr>
              <a:buSzPts val="1900"/>
              <a:buNone/>
              <a:defRPr sz="1900"/>
            </a:lvl5pPr>
            <a:lvl6pPr lvl="5" algn="ctr">
              <a:spcBef>
                <a:spcPts val="0"/>
              </a:spcBef>
              <a:spcAft>
                <a:spcPts val="0"/>
              </a:spcAft>
              <a:buClr>
                <a:schemeClr val="lt1"/>
              </a:buClr>
              <a:buSzPts val="1900"/>
              <a:buNone/>
              <a:defRPr sz="1900"/>
            </a:lvl6pPr>
            <a:lvl7pPr lvl="6" algn="ctr">
              <a:spcBef>
                <a:spcPts val="0"/>
              </a:spcBef>
              <a:spcAft>
                <a:spcPts val="0"/>
              </a:spcAft>
              <a:buClr>
                <a:schemeClr val="lt1"/>
              </a:buClr>
              <a:buSzPts val="1900"/>
              <a:buNone/>
              <a:defRPr sz="1900"/>
            </a:lvl7pPr>
            <a:lvl8pPr lvl="7" algn="ctr">
              <a:spcBef>
                <a:spcPts val="0"/>
              </a:spcBef>
              <a:spcAft>
                <a:spcPts val="0"/>
              </a:spcAft>
              <a:buClr>
                <a:schemeClr val="lt1"/>
              </a:buClr>
              <a:buSzPts val="1900"/>
              <a:buNone/>
              <a:defRPr sz="1900"/>
            </a:lvl8pPr>
            <a:lvl9pPr lvl="8" algn="ctr">
              <a:spcBef>
                <a:spcPts val="0"/>
              </a:spcBef>
              <a:spcAft>
                <a:spcPts val="0"/>
              </a:spcAft>
              <a:buClr>
                <a:schemeClr val="lt1"/>
              </a:buClr>
              <a:buSzPts val="1900"/>
              <a:buNone/>
              <a:defRPr sz="1900"/>
            </a:lvl9pPr>
          </a:lstStyle>
          <a:p/>
        </p:txBody>
      </p:sp>
      <p:sp>
        <p:nvSpPr>
          <p:cNvPr id="340" name="Google Shape;340;p23"/>
          <p:cNvSpPr txBox="1"/>
          <p:nvPr>
            <p:ph idx="2" type="title"/>
          </p:nvPr>
        </p:nvSpPr>
        <p:spPr>
          <a:xfrm>
            <a:off x="3587619" y="720750"/>
            <a:ext cx="2300400" cy="521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900"/>
              <a:buNone/>
              <a:defRPr b="0" sz="1900"/>
            </a:lvl1pPr>
            <a:lvl2pPr lvl="1" algn="ctr">
              <a:spcBef>
                <a:spcPts val="0"/>
              </a:spcBef>
              <a:spcAft>
                <a:spcPts val="0"/>
              </a:spcAft>
              <a:buClr>
                <a:schemeClr val="lt1"/>
              </a:buClr>
              <a:buSzPts val="1900"/>
              <a:buNone/>
              <a:defRPr sz="1900"/>
            </a:lvl2pPr>
            <a:lvl3pPr lvl="2" algn="ctr">
              <a:spcBef>
                <a:spcPts val="0"/>
              </a:spcBef>
              <a:spcAft>
                <a:spcPts val="0"/>
              </a:spcAft>
              <a:buClr>
                <a:schemeClr val="lt1"/>
              </a:buClr>
              <a:buSzPts val="1900"/>
              <a:buNone/>
              <a:defRPr sz="1900"/>
            </a:lvl3pPr>
            <a:lvl4pPr lvl="3" algn="ctr">
              <a:spcBef>
                <a:spcPts val="0"/>
              </a:spcBef>
              <a:spcAft>
                <a:spcPts val="0"/>
              </a:spcAft>
              <a:buClr>
                <a:schemeClr val="lt1"/>
              </a:buClr>
              <a:buSzPts val="1900"/>
              <a:buNone/>
              <a:defRPr sz="1900"/>
            </a:lvl4pPr>
            <a:lvl5pPr lvl="4" algn="ctr">
              <a:spcBef>
                <a:spcPts val="0"/>
              </a:spcBef>
              <a:spcAft>
                <a:spcPts val="0"/>
              </a:spcAft>
              <a:buClr>
                <a:schemeClr val="lt1"/>
              </a:buClr>
              <a:buSzPts val="1900"/>
              <a:buNone/>
              <a:defRPr sz="1900"/>
            </a:lvl5pPr>
            <a:lvl6pPr lvl="5" algn="ctr">
              <a:spcBef>
                <a:spcPts val="0"/>
              </a:spcBef>
              <a:spcAft>
                <a:spcPts val="0"/>
              </a:spcAft>
              <a:buClr>
                <a:schemeClr val="lt1"/>
              </a:buClr>
              <a:buSzPts val="1900"/>
              <a:buNone/>
              <a:defRPr sz="1900"/>
            </a:lvl6pPr>
            <a:lvl7pPr lvl="6" algn="ctr">
              <a:spcBef>
                <a:spcPts val="0"/>
              </a:spcBef>
              <a:spcAft>
                <a:spcPts val="0"/>
              </a:spcAft>
              <a:buClr>
                <a:schemeClr val="lt1"/>
              </a:buClr>
              <a:buSzPts val="1900"/>
              <a:buNone/>
              <a:defRPr sz="1900"/>
            </a:lvl7pPr>
            <a:lvl8pPr lvl="7" algn="ctr">
              <a:spcBef>
                <a:spcPts val="0"/>
              </a:spcBef>
              <a:spcAft>
                <a:spcPts val="0"/>
              </a:spcAft>
              <a:buClr>
                <a:schemeClr val="lt1"/>
              </a:buClr>
              <a:buSzPts val="1900"/>
              <a:buNone/>
              <a:defRPr sz="1900"/>
            </a:lvl8pPr>
            <a:lvl9pPr lvl="8" algn="ctr">
              <a:spcBef>
                <a:spcPts val="0"/>
              </a:spcBef>
              <a:spcAft>
                <a:spcPts val="0"/>
              </a:spcAft>
              <a:buClr>
                <a:schemeClr val="lt1"/>
              </a:buClr>
              <a:buSzPts val="1900"/>
              <a:buNone/>
              <a:defRPr sz="1900"/>
            </a:lvl9pPr>
          </a:lstStyle>
          <a:p/>
        </p:txBody>
      </p:sp>
      <p:sp>
        <p:nvSpPr>
          <p:cNvPr id="341" name="Google Shape;341;p23"/>
          <p:cNvSpPr txBox="1"/>
          <p:nvPr>
            <p:ph idx="3" type="title"/>
          </p:nvPr>
        </p:nvSpPr>
        <p:spPr>
          <a:xfrm>
            <a:off x="6179075" y="720750"/>
            <a:ext cx="2300400" cy="521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900"/>
              <a:buNone/>
              <a:defRPr b="0" sz="1900"/>
            </a:lvl1pPr>
            <a:lvl2pPr lvl="1" algn="ctr">
              <a:spcBef>
                <a:spcPts val="0"/>
              </a:spcBef>
              <a:spcAft>
                <a:spcPts val="0"/>
              </a:spcAft>
              <a:buClr>
                <a:schemeClr val="lt1"/>
              </a:buClr>
              <a:buSzPts val="1900"/>
              <a:buNone/>
              <a:defRPr sz="1900"/>
            </a:lvl2pPr>
            <a:lvl3pPr lvl="2" algn="ctr">
              <a:spcBef>
                <a:spcPts val="0"/>
              </a:spcBef>
              <a:spcAft>
                <a:spcPts val="0"/>
              </a:spcAft>
              <a:buClr>
                <a:schemeClr val="lt1"/>
              </a:buClr>
              <a:buSzPts val="1900"/>
              <a:buNone/>
              <a:defRPr sz="1900"/>
            </a:lvl3pPr>
            <a:lvl4pPr lvl="3" algn="ctr">
              <a:spcBef>
                <a:spcPts val="0"/>
              </a:spcBef>
              <a:spcAft>
                <a:spcPts val="0"/>
              </a:spcAft>
              <a:buClr>
                <a:schemeClr val="lt1"/>
              </a:buClr>
              <a:buSzPts val="1900"/>
              <a:buNone/>
              <a:defRPr sz="1900"/>
            </a:lvl4pPr>
            <a:lvl5pPr lvl="4" algn="ctr">
              <a:spcBef>
                <a:spcPts val="0"/>
              </a:spcBef>
              <a:spcAft>
                <a:spcPts val="0"/>
              </a:spcAft>
              <a:buClr>
                <a:schemeClr val="lt1"/>
              </a:buClr>
              <a:buSzPts val="1900"/>
              <a:buNone/>
              <a:defRPr sz="1900"/>
            </a:lvl5pPr>
            <a:lvl6pPr lvl="5" algn="ctr">
              <a:spcBef>
                <a:spcPts val="0"/>
              </a:spcBef>
              <a:spcAft>
                <a:spcPts val="0"/>
              </a:spcAft>
              <a:buClr>
                <a:schemeClr val="lt1"/>
              </a:buClr>
              <a:buSzPts val="1900"/>
              <a:buNone/>
              <a:defRPr sz="1900"/>
            </a:lvl6pPr>
            <a:lvl7pPr lvl="6" algn="ctr">
              <a:spcBef>
                <a:spcPts val="0"/>
              </a:spcBef>
              <a:spcAft>
                <a:spcPts val="0"/>
              </a:spcAft>
              <a:buClr>
                <a:schemeClr val="lt1"/>
              </a:buClr>
              <a:buSzPts val="1900"/>
              <a:buNone/>
              <a:defRPr sz="1900"/>
            </a:lvl7pPr>
            <a:lvl8pPr lvl="7" algn="ctr">
              <a:spcBef>
                <a:spcPts val="0"/>
              </a:spcBef>
              <a:spcAft>
                <a:spcPts val="0"/>
              </a:spcAft>
              <a:buClr>
                <a:schemeClr val="lt1"/>
              </a:buClr>
              <a:buSzPts val="1900"/>
              <a:buNone/>
              <a:defRPr sz="1900"/>
            </a:lvl8pPr>
            <a:lvl9pPr lvl="8" algn="ctr">
              <a:spcBef>
                <a:spcPts val="0"/>
              </a:spcBef>
              <a:spcAft>
                <a:spcPts val="0"/>
              </a:spcAft>
              <a:buClr>
                <a:schemeClr val="lt1"/>
              </a:buClr>
              <a:buSzPts val="1900"/>
              <a:buNone/>
              <a:defRPr sz="1900"/>
            </a:lvl9pPr>
          </a:lstStyle>
          <a:p/>
        </p:txBody>
      </p:sp>
      <p:sp>
        <p:nvSpPr>
          <p:cNvPr id="342" name="Google Shape;342;p23"/>
          <p:cNvSpPr/>
          <p:nvPr>
            <p:ph idx="4" type="pic"/>
          </p:nvPr>
        </p:nvSpPr>
        <p:spPr>
          <a:xfrm>
            <a:off x="895300" y="1487250"/>
            <a:ext cx="2264100" cy="2729700"/>
          </a:xfrm>
          <a:prstGeom prst="rect">
            <a:avLst/>
          </a:prstGeom>
          <a:noFill/>
          <a:ln>
            <a:noFill/>
          </a:ln>
        </p:spPr>
      </p:sp>
      <p:sp>
        <p:nvSpPr>
          <p:cNvPr id="343" name="Google Shape;343;p23"/>
          <p:cNvSpPr/>
          <p:nvPr>
            <p:ph idx="5" type="pic"/>
          </p:nvPr>
        </p:nvSpPr>
        <p:spPr>
          <a:xfrm>
            <a:off x="3605775" y="1487250"/>
            <a:ext cx="2264100" cy="2729700"/>
          </a:xfrm>
          <a:prstGeom prst="rect">
            <a:avLst/>
          </a:prstGeom>
          <a:noFill/>
          <a:ln>
            <a:noFill/>
          </a:ln>
        </p:spPr>
      </p:sp>
      <p:sp>
        <p:nvSpPr>
          <p:cNvPr id="344" name="Google Shape;344;p23"/>
          <p:cNvSpPr/>
          <p:nvPr>
            <p:ph idx="6" type="pic"/>
          </p:nvPr>
        </p:nvSpPr>
        <p:spPr>
          <a:xfrm>
            <a:off x="6197225" y="1487250"/>
            <a:ext cx="2264100" cy="2729700"/>
          </a:xfrm>
          <a:prstGeom prst="rect">
            <a:avLst/>
          </a:prstGeom>
          <a:noFill/>
          <a:ln>
            <a:noFill/>
          </a:ln>
        </p:spPr>
      </p:sp>
      <p:sp>
        <p:nvSpPr>
          <p:cNvPr id="345" name="Google Shape;345;p23"/>
          <p:cNvSpPr txBox="1"/>
          <p:nvPr>
            <p:ph idx="1" type="subTitle"/>
          </p:nvPr>
        </p:nvSpPr>
        <p:spPr>
          <a:xfrm>
            <a:off x="1187675" y="4299825"/>
            <a:ext cx="1667700" cy="226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
              <a:buFont typeface="Manrop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6" name="Google Shape;346;p23"/>
          <p:cNvSpPr txBox="1"/>
          <p:nvPr>
            <p:ph idx="7" type="subTitle"/>
          </p:nvPr>
        </p:nvSpPr>
        <p:spPr>
          <a:xfrm rot="-214117">
            <a:off x="3902250" y="4346193"/>
            <a:ext cx="1667634" cy="22634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
              <a:buFont typeface="Manrop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7" name="Google Shape;347;p23"/>
          <p:cNvSpPr txBox="1"/>
          <p:nvPr>
            <p:ph idx="8" type="subTitle"/>
          </p:nvPr>
        </p:nvSpPr>
        <p:spPr>
          <a:xfrm rot="215969">
            <a:off x="6495540" y="4324572"/>
            <a:ext cx="1667690" cy="22634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
              <a:buFont typeface="Manrop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body and image">
  <p:cSld name="BLANK_1_1_1_1_1_1_1_1_1_1_1_1">
    <p:bg>
      <p:bgPr>
        <a:solidFill>
          <a:schemeClr val="lt1"/>
        </a:solidFill>
      </p:bgPr>
    </p:bg>
    <p:spTree>
      <p:nvGrpSpPr>
        <p:cNvPr id="348" name="Shape 348"/>
        <p:cNvGrpSpPr/>
        <p:nvPr/>
      </p:nvGrpSpPr>
      <p:grpSpPr>
        <a:xfrm>
          <a:off x="0" y="0"/>
          <a:ext cx="0" cy="0"/>
          <a:chOff x="0" y="0"/>
          <a:chExt cx="0" cy="0"/>
        </a:xfrm>
      </p:grpSpPr>
      <p:sp>
        <p:nvSpPr>
          <p:cNvPr id="349" name="Google Shape;349;p24"/>
          <p:cNvSpPr/>
          <p:nvPr/>
        </p:nvSpPr>
        <p:spPr>
          <a:xfrm rot="-300782">
            <a:off x="5105280" y="419634"/>
            <a:ext cx="3577384" cy="4308283"/>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50" name="Google Shape;350;p24"/>
          <p:cNvSpPr/>
          <p:nvPr>
            <p:ph idx="2" type="pic"/>
          </p:nvPr>
        </p:nvSpPr>
        <p:spPr>
          <a:xfrm>
            <a:off x="2050" y="2050"/>
            <a:ext cx="4778400" cy="5143500"/>
          </a:xfrm>
          <a:prstGeom prst="rect">
            <a:avLst/>
          </a:prstGeom>
          <a:noFill/>
          <a:ln>
            <a:noFill/>
          </a:ln>
        </p:spPr>
      </p:sp>
      <p:sp>
        <p:nvSpPr>
          <p:cNvPr id="351" name="Google Shape;351;p24"/>
          <p:cNvSpPr/>
          <p:nvPr/>
        </p:nvSpPr>
        <p:spPr>
          <a:xfrm rot="134178">
            <a:off x="5002593" y="293901"/>
            <a:ext cx="3782581" cy="4555675"/>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52" name="Google Shape;352;p24"/>
          <p:cNvSpPr txBox="1"/>
          <p:nvPr>
            <p:ph type="title"/>
          </p:nvPr>
        </p:nvSpPr>
        <p:spPr>
          <a:xfrm rot="124275">
            <a:off x="5368207" y="536624"/>
            <a:ext cx="3037985" cy="614501"/>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1400"/>
              <a:buNone/>
              <a:defRPr/>
            </a:lvl2pPr>
            <a:lvl3pPr lvl="2" algn="ctr">
              <a:spcBef>
                <a:spcPts val="0"/>
              </a:spcBef>
              <a:spcAft>
                <a:spcPts val="0"/>
              </a:spcAft>
              <a:buClr>
                <a:schemeClr val="lt1"/>
              </a:buClr>
              <a:buSzPts val="1400"/>
              <a:buNone/>
              <a:defRPr/>
            </a:lvl3pPr>
            <a:lvl4pPr lvl="3" algn="ctr">
              <a:spcBef>
                <a:spcPts val="0"/>
              </a:spcBef>
              <a:spcAft>
                <a:spcPts val="0"/>
              </a:spcAft>
              <a:buClr>
                <a:schemeClr val="lt1"/>
              </a:buClr>
              <a:buSzPts val="1400"/>
              <a:buNone/>
              <a:defRPr/>
            </a:lvl4pPr>
            <a:lvl5pPr lvl="4" algn="ctr">
              <a:spcBef>
                <a:spcPts val="0"/>
              </a:spcBef>
              <a:spcAft>
                <a:spcPts val="0"/>
              </a:spcAft>
              <a:buClr>
                <a:schemeClr val="lt1"/>
              </a:buClr>
              <a:buSzPts val="1400"/>
              <a:buNone/>
              <a:defRPr/>
            </a:lvl5pPr>
            <a:lvl6pPr lvl="5" algn="ctr">
              <a:spcBef>
                <a:spcPts val="0"/>
              </a:spcBef>
              <a:spcAft>
                <a:spcPts val="0"/>
              </a:spcAft>
              <a:buClr>
                <a:schemeClr val="lt1"/>
              </a:buClr>
              <a:buSzPts val="1400"/>
              <a:buNone/>
              <a:defRPr/>
            </a:lvl6pPr>
            <a:lvl7pPr lvl="6" algn="ctr">
              <a:spcBef>
                <a:spcPts val="0"/>
              </a:spcBef>
              <a:spcAft>
                <a:spcPts val="0"/>
              </a:spcAft>
              <a:buClr>
                <a:schemeClr val="lt1"/>
              </a:buClr>
              <a:buSzPts val="1400"/>
              <a:buNone/>
              <a:defRPr/>
            </a:lvl7pPr>
            <a:lvl8pPr lvl="7" algn="ctr">
              <a:spcBef>
                <a:spcPts val="0"/>
              </a:spcBef>
              <a:spcAft>
                <a:spcPts val="0"/>
              </a:spcAft>
              <a:buClr>
                <a:schemeClr val="lt1"/>
              </a:buClr>
              <a:buSzPts val="1400"/>
              <a:buNone/>
              <a:defRPr/>
            </a:lvl8pPr>
            <a:lvl9pPr lvl="8" algn="ctr">
              <a:spcBef>
                <a:spcPts val="0"/>
              </a:spcBef>
              <a:spcAft>
                <a:spcPts val="0"/>
              </a:spcAft>
              <a:buClr>
                <a:schemeClr val="lt1"/>
              </a:buClr>
              <a:buSzPts val="1400"/>
              <a:buNone/>
              <a:defRPr/>
            </a:lvl9pPr>
          </a:lstStyle>
          <a:p/>
        </p:txBody>
      </p:sp>
      <p:sp>
        <p:nvSpPr>
          <p:cNvPr id="353" name="Google Shape;353;p24"/>
          <p:cNvSpPr txBox="1"/>
          <p:nvPr>
            <p:ph idx="1" type="body"/>
          </p:nvPr>
        </p:nvSpPr>
        <p:spPr>
          <a:xfrm rot="119438">
            <a:off x="5194650" y="1261934"/>
            <a:ext cx="3281881" cy="2287382"/>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Font typeface="Manrope Medium"/>
              <a:buChar char="●"/>
              <a:defRPr>
                <a:latin typeface="Manrope Medium"/>
                <a:ea typeface="Manrope Medium"/>
                <a:cs typeface="Manrope Medium"/>
                <a:sym typeface="Manrope Medium"/>
              </a:defRPr>
            </a:lvl1pPr>
            <a:lvl2pPr indent="-317500" lvl="1" marL="914400" algn="ctr">
              <a:spcBef>
                <a:spcPts val="0"/>
              </a:spcBef>
              <a:spcAft>
                <a:spcPts val="0"/>
              </a:spcAft>
              <a:buSzPts val="1400"/>
              <a:buFont typeface="Manrope Medium"/>
              <a:buChar char="○"/>
              <a:defRPr>
                <a:latin typeface="Manrope Medium"/>
                <a:ea typeface="Manrope Medium"/>
                <a:cs typeface="Manrope Medium"/>
                <a:sym typeface="Manrope Medium"/>
              </a:defRPr>
            </a:lvl2pPr>
            <a:lvl3pPr indent="-317500" lvl="2" marL="1371600" algn="ctr">
              <a:spcBef>
                <a:spcPts val="0"/>
              </a:spcBef>
              <a:spcAft>
                <a:spcPts val="0"/>
              </a:spcAft>
              <a:buSzPts val="1400"/>
              <a:buFont typeface="Manrope Medium"/>
              <a:buChar char="■"/>
              <a:defRPr>
                <a:latin typeface="Manrope Medium"/>
                <a:ea typeface="Manrope Medium"/>
                <a:cs typeface="Manrope Medium"/>
                <a:sym typeface="Manrope Medium"/>
              </a:defRPr>
            </a:lvl3pPr>
            <a:lvl4pPr indent="-317500" lvl="3" marL="1828800" algn="ctr">
              <a:spcBef>
                <a:spcPts val="0"/>
              </a:spcBef>
              <a:spcAft>
                <a:spcPts val="0"/>
              </a:spcAft>
              <a:buSzPts val="1400"/>
              <a:buFont typeface="Manrope Medium"/>
              <a:buChar char="●"/>
              <a:defRPr>
                <a:latin typeface="Manrope Medium"/>
                <a:ea typeface="Manrope Medium"/>
                <a:cs typeface="Manrope Medium"/>
                <a:sym typeface="Manrope Medium"/>
              </a:defRPr>
            </a:lvl4pPr>
            <a:lvl5pPr indent="-317500" lvl="4" marL="2286000" algn="ctr">
              <a:spcBef>
                <a:spcPts val="0"/>
              </a:spcBef>
              <a:spcAft>
                <a:spcPts val="0"/>
              </a:spcAft>
              <a:buSzPts val="1400"/>
              <a:buFont typeface="Manrope Medium"/>
              <a:buChar char="○"/>
              <a:defRPr>
                <a:latin typeface="Manrope Medium"/>
                <a:ea typeface="Manrope Medium"/>
                <a:cs typeface="Manrope Medium"/>
                <a:sym typeface="Manrope Medium"/>
              </a:defRPr>
            </a:lvl5pPr>
            <a:lvl6pPr indent="-317500" lvl="5" marL="2743200" algn="ctr">
              <a:spcBef>
                <a:spcPts val="0"/>
              </a:spcBef>
              <a:spcAft>
                <a:spcPts val="0"/>
              </a:spcAft>
              <a:buSzPts val="1400"/>
              <a:buFont typeface="Manrope Medium"/>
              <a:buChar char="■"/>
              <a:defRPr>
                <a:latin typeface="Manrope Medium"/>
                <a:ea typeface="Manrope Medium"/>
                <a:cs typeface="Manrope Medium"/>
                <a:sym typeface="Manrope Medium"/>
              </a:defRPr>
            </a:lvl6pPr>
            <a:lvl7pPr indent="-317500" lvl="6" marL="3200400" algn="ctr">
              <a:spcBef>
                <a:spcPts val="0"/>
              </a:spcBef>
              <a:spcAft>
                <a:spcPts val="0"/>
              </a:spcAft>
              <a:buSzPts val="1400"/>
              <a:buFont typeface="Manrope Medium"/>
              <a:buChar char="●"/>
              <a:defRPr>
                <a:latin typeface="Manrope Medium"/>
                <a:ea typeface="Manrope Medium"/>
                <a:cs typeface="Manrope Medium"/>
                <a:sym typeface="Manrope Medium"/>
              </a:defRPr>
            </a:lvl7pPr>
            <a:lvl8pPr indent="-317500" lvl="7" marL="3657600" algn="ctr">
              <a:spcBef>
                <a:spcPts val="0"/>
              </a:spcBef>
              <a:spcAft>
                <a:spcPts val="0"/>
              </a:spcAft>
              <a:buSzPts val="1400"/>
              <a:buFont typeface="Manrope Medium"/>
              <a:buChar char="○"/>
              <a:defRPr>
                <a:latin typeface="Manrope Medium"/>
                <a:ea typeface="Manrope Medium"/>
                <a:cs typeface="Manrope Medium"/>
                <a:sym typeface="Manrope Medium"/>
              </a:defRPr>
            </a:lvl8pPr>
            <a:lvl9pPr indent="-317500" lvl="8" marL="4114800" algn="ctr">
              <a:spcBef>
                <a:spcPts val="0"/>
              </a:spcBef>
              <a:spcAft>
                <a:spcPts val="0"/>
              </a:spcAft>
              <a:buSzPts val="1400"/>
              <a:buFont typeface="Manrope Medium"/>
              <a:buChar char="■"/>
              <a:defRPr>
                <a:latin typeface="Manrope Medium"/>
                <a:ea typeface="Manrope Medium"/>
                <a:cs typeface="Manrope Medium"/>
                <a:sym typeface="Manrope Medium"/>
              </a:defRPr>
            </a:lvl9pPr>
          </a:lstStyle>
          <a:p/>
        </p:txBody>
      </p:sp>
      <p:sp>
        <p:nvSpPr>
          <p:cNvPr id="354" name="Google Shape;354;p24"/>
          <p:cNvSpPr txBox="1"/>
          <p:nvPr>
            <p:ph idx="3" type="body"/>
          </p:nvPr>
        </p:nvSpPr>
        <p:spPr>
          <a:xfrm rot="131721">
            <a:off x="5123776" y="3854495"/>
            <a:ext cx="3281408" cy="616356"/>
          </a:xfrm>
          <a:prstGeom prst="rect">
            <a:avLst/>
          </a:prstGeom>
        </p:spPr>
        <p:txBody>
          <a:bodyPr anchorCtr="0" anchor="ctr" bIns="91425" lIns="91425" spcFirstLastPara="1" rIns="91425" wrap="square" tIns="91425">
            <a:spAutoFit/>
          </a:bodyPr>
          <a:lstStyle>
            <a:lvl1pPr indent="-304800" lvl="0" marL="457200" algn="ctr">
              <a:spcBef>
                <a:spcPts val="0"/>
              </a:spcBef>
              <a:spcAft>
                <a:spcPts val="0"/>
              </a:spcAft>
              <a:buSzPts val="1200"/>
              <a:buFont typeface="Manrope Medium"/>
              <a:buChar char="●"/>
              <a:defRPr>
                <a:latin typeface="Manrope Medium"/>
                <a:ea typeface="Manrope Medium"/>
                <a:cs typeface="Manrope Medium"/>
                <a:sym typeface="Manrope Medium"/>
              </a:defRPr>
            </a:lvl1pPr>
            <a:lvl2pPr indent="-304800" lvl="1" marL="914400" algn="ctr">
              <a:spcBef>
                <a:spcPts val="800"/>
              </a:spcBef>
              <a:spcAft>
                <a:spcPts val="0"/>
              </a:spcAft>
              <a:buSzPts val="1200"/>
              <a:buFont typeface="Manrope Medium"/>
              <a:buChar char="○"/>
              <a:defRPr>
                <a:latin typeface="Manrope Medium"/>
                <a:ea typeface="Manrope Medium"/>
                <a:cs typeface="Manrope Medium"/>
                <a:sym typeface="Manrope Medium"/>
              </a:defRPr>
            </a:lvl2pPr>
            <a:lvl3pPr indent="-304800" lvl="2" marL="1371600" algn="ctr">
              <a:spcBef>
                <a:spcPts val="800"/>
              </a:spcBef>
              <a:spcAft>
                <a:spcPts val="0"/>
              </a:spcAft>
              <a:buSzPts val="1200"/>
              <a:buFont typeface="Manrope Medium"/>
              <a:buChar char="■"/>
              <a:defRPr>
                <a:latin typeface="Manrope Medium"/>
                <a:ea typeface="Manrope Medium"/>
                <a:cs typeface="Manrope Medium"/>
                <a:sym typeface="Manrope Medium"/>
              </a:defRPr>
            </a:lvl3pPr>
            <a:lvl4pPr indent="-304800" lvl="3" marL="1828800" algn="ctr">
              <a:spcBef>
                <a:spcPts val="800"/>
              </a:spcBef>
              <a:spcAft>
                <a:spcPts val="0"/>
              </a:spcAft>
              <a:buSzPts val="1200"/>
              <a:buFont typeface="Manrope Medium"/>
              <a:buChar char="●"/>
              <a:defRPr>
                <a:latin typeface="Manrope Medium"/>
                <a:ea typeface="Manrope Medium"/>
                <a:cs typeface="Manrope Medium"/>
                <a:sym typeface="Manrope Medium"/>
              </a:defRPr>
            </a:lvl4pPr>
            <a:lvl5pPr indent="-304800" lvl="4" marL="2286000" algn="ctr">
              <a:spcBef>
                <a:spcPts val="800"/>
              </a:spcBef>
              <a:spcAft>
                <a:spcPts val="0"/>
              </a:spcAft>
              <a:buSzPts val="1200"/>
              <a:buFont typeface="Manrope Medium"/>
              <a:buChar char="○"/>
              <a:defRPr>
                <a:latin typeface="Manrope Medium"/>
                <a:ea typeface="Manrope Medium"/>
                <a:cs typeface="Manrope Medium"/>
                <a:sym typeface="Manrope Medium"/>
              </a:defRPr>
            </a:lvl5pPr>
            <a:lvl6pPr indent="-304800" lvl="5" marL="2743200" algn="ctr">
              <a:spcBef>
                <a:spcPts val="800"/>
              </a:spcBef>
              <a:spcAft>
                <a:spcPts val="0"/>
              </a:spcAft>
              <a:buSzPts val="1200"/>
              <a:buFont typeface="Manrope Medium"/>
              <a:buChar char="■"/>
              <a:defRPr>
                <a:latin typeface="Manrope Medium"/>
                <a:ea typeface="Manrope Medium"/>
                <a:cs typeface="Manrope Medium"/>
                <a:sym typeface="Manrope Medium"/>
              </a:defRPr>
            </a:lvl6pPr>
            <a:lvl7pPr indent="-304800" lvl="6" marL="3200400" algn="ctr">
              <a:spcBef>
                <a:spcPts val="800"/>
              </a:spcBef>
              <a:spcAft>
                <a:spcPts val="0"/>
              </a:spcAft>
              <a:buSzPts val="1200"/>
              <a:buFont typeface="Manrope Medium"/>
              <a:buChar char="●"/>
              <a:defRPr>
                <a:latin typeface="Manrope Medium"/>
                <a:ea typeface="Manrope Medium"/>
                <a:cs typeface="Manrope Medium"/>
                <a:sym typeface="Manrope Medium"/>
              </a:defRPr>
            </a:lvl7pPr>
            <a:lvl8pPr indent="-304800" lvl="7" marL="3657600" algn="ctr">
              <a:spcBef>
                <a:spcPts val="800"/>
              </a:spcBef>
              <a:spcAft>
                <a:spcPts val="0"/>
              </a:spcAft>
              <a:buSzPts val="1200"/>
              <a:buFont typeface="Manrope Medium"/>
              <a:buChar char="○"/>
              <a:defRPr>
                <a:latin typeface="Manrope Medium"/>
                <a:ea typeface="Manrope Medium"/>
                <a:cs typeface="Manrope Medium"/>
                <a:sym typeface="Manrope Medium"/>
              </a:defRPr>
            </a:lvl8pPr>
            <a:lvl9pPr indent="-304800" lvl="8" marL="4114800" algn="ctr">
              <a:spcBef>
                <a:spcPts val="800"/>
              </a:spcBef>
              <a:spcAft>
                <a:spcPts val="800"/>
              </a:spcAft>
              <a:buSzPts val="1200"/>
              <a:buFont typeface="Manrope Medium"/>
              <a:buChar char="■"/>
              <a:defRPr>
                <a:latin typeface="Manrope Medium"/>
                <a:ea typeface="Manrope Medium"/>
                <a:cs typeface="Manrope Medium"/>
                <a:sym typeface="Manrope Medium"/>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BLANK_1_1_1_1_1_1_1_1_1_1_1_1_2_1">
    <p:bg>
      <p:bgPr>
        <a:solidFill>
          <a:schemeClr val="lt1"/>
        </a:solidFill>
      </p:bgPr>
    </p:bg>
    <p:spTree>
      <p:nvGrpSpPr>
        <p:cNvPr id="355" name="Shape 355"/>
        <p:cNvGrpSpPr/>
        <p:nvPr/>
      </p:nvGrpSpPr>
      <p:grpSpPr>
        <a:xfrm>
          <a:off x="0" y="0"/>
          <a:ext cx="0" cy="0"/>
          <a:chOff x="0" y="0"/>
          <a:chExt cx="0" cy="0"/>
        </a:xfrm>
      </p:grpSpPr>
      <p:sp>
        <p:nvSpPr>
          <p:cNvPr id="356" name="Google Shape;356;p25"/>
          <p:cNvSpPr/>
          <p:nvPr/>
        </p:nvSpPr>
        <p:spPr>
          <a:xfrm rot="482751">
            <a:off x="407815" y="419618"/>
            <a:ext cx="3577314" cy="4308406"/>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57" name="Google Shape;357;p25"/>
          <p:cNvSpPr/>
          <p:nvPr>
            <p:ph idx="2" type="pic"/>
          </p:nvPr>
        </p:nvSpPr>
        <p:spPr>
          <a:xfrm>
            <a:off x="4372975" y="2050"/>
            <a:ext cx="4778400" cy="5143500"/>
          </a:xfrm>
          <a:prstGeom prst="rect">
            <a:avLst/>
          </a:prstGeom>
          <a:noFill/>
          <a:ln>
            <a:noFill/>
          </a:ln>
        </p:spPr>
      </p:sp>
      <p:sp>
        <p:nvSpPr>
          <p:cNvPr id="358" name="Google Shape;358;p25"/>
          <p:cNvSpPr/>
          <p:nvPr/>
        </p:nvSpPr>
        <p:spPr>
          <a:xfrm rot="-98716">
            <a:off x="327421" y="293858"/>
            <a:ext cx="3782459" cy="455587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59" name="Google Shape;359;p25"/>
          <p:cNvSpPr txBox="1"/>
          <p:nvPr>
            <p:ph type="title"/>
          </p:nvPr>
        </p:nvSpPr>
        <p:spPr>
          <a:xfrm rot="-108624">
            <a:off x="673475" y="530154"/>
            <a:ext cx="3038717" cy="61381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1400"/>
              <a:buNone/>
              <a:defRPr/>
            </a:lvl2pPr>
            <a:lvl3pPr lvl="2" algn="ctr">
              <a:spcBef>
                <a:spcPts val="0"/>
              </a:spcBef>
              <a:spcAft>
                <a:spcPts val="0"/>
              </a:spcAft>
              <a:buClr>
                <a:schemeClr val="lt1"/>
              </a:buClr>
              <a:buSzPts val="1400"/>
              <a:buNone/>
              <a:defRPr/>
            </a:lvl3pPr>
            <a:lvl4pPr lvl="3" algn="ctr">
              <a:spcBef>
                <a:spcPts val="0"/>
              </a:spcBef>
              <a:spcAft>
                <a:spcPts val="0"/>
              </a:spcAft>
              <a:buClr>
                <a:schemeClr val="lt1"/>
              </a:buClr>
              <a:buSzPts val="1400"/>
              <a:buNone/>
              <a:defRPr/>
            </a:lvl4pPr>
            <a:lvl5pPr lvl="4" algn="ctr">
              <a:spcBef>
                <a:spcPts val="0"/>
              </a:spcBef>
              <a:spcAft>
                <a:spcPts val="0"/>
              </a:spcAft>
              <a:buClr>
                <a:schemeClr val="lt1"/>
              </a:buClr>
              <a:buSzPts val="1400"/>
              <a:buNone/>
              <a:defRPr/>
            </a:lvl5pPr>
            <a:lvl6pPr lvl="5" algn="ctr">
              <a:spcBef>
                <a:spcPts val="0"/>
              </a:spcBef>
              <a:spcAft>
                <a:spcPts val="0"/>
              </a:spcAft>
              <a:buClr>
                <a:schemeClr val="lt1"/>
              </a:buClr>
              <a:buSzPts val="1400"/>
              <a:buNone/>
              <a:defRPr/>
            </a:lvl6pPr>
            <a:lvl7pPr lvl="6" algn="ctr">
              <a:spcBef>
                <a:spcPts val="0"/>
              </a:spcBef>
              <a:spcAft>
                <a:spcPts val="0"/>
              </a:spcAft>
              <a:buClr>
                <a:schemeClr val="lt1"/>
              </a:buClr>
              <a:buSzPts val="1400"/>
              <a:buNone/>
              <a:defRPr/>
            </a:lvl7pPr>
            <a:lvl8pPr lvl="7" algn="ctr">
              <a:spcBef>
                <a:spcPts val="0"/>
              </a:spcBef>
              <a:spcAft>
                <a:spcPts val="0"/>
              </a:spcAft>
              <a:buClr>
                <a:schemeClr val="lt1"/>
              </a:buClr>
              <a:buSzPts val="1400"/>
              <a:buNone/>
              <a:defRPr/>
            </a:lvl8pPr>
            <a:lvl9pPr lvl="8" algn="ctr">
              <a:spcBef>
                <a:spcPts val="0"/>
              </a:spcBef>
              <a:spcAft>
                <a:spcPts val="0"/>
              </a:spcAft>
              <a:buClr>
                <a:schemeClr val="lt1"/>
              </a:buClr>
              <a:buSzPts val="1400"/>
              <a:buNone/>
              <a:defRPr/>
            </a:lvl9pPr>
          </a:lstStyle>
          <a:p/>
        </p:txBody>
      </p:sp>
      <p:sp>
        <p:nvSpPr>
          <p:cNvPr id="360" name="Google Shape;360;p25"/>
          <p:cNvSpPr txBox="1"/>
          <p:nvPr>
            <p:ph idx="1" type="body"/>
          </p:nvPr>
        </p:nvSpPr>
        <p:spPr>
          <a:xfrm flipH="1" rot="-131721">
            <a:off x="577990" y="3865770"/>
            <a:ext cx="3281408" cy="616356"/>
          </a:xfrm>
          <a:prstGeom prst="rect">
            <a:avLst/>
          </a:prstGeom>
        </p:spPr>
        <p:txBody>
          <a:bodyPr anchorCtr="0" anchor="ctr" bIns="91425" lIns="91425" spcFirstLastPara="1" rIns="91425" wrap="square" tIns="91425">
            <a:spAutoFit/>
          </a:bodyPr>
          <a:lstStyle>
            <a:lvl1pPr indent="-304800" lvl="0" marL="457200" algn="ctr">
              <a:spcBef>
                <a:spcPts val="0"/>
              </a:spcBef>
              <a:spcAft>
                <a:spcPts val="0"/>
              </a:spcAft>
              <a:buSzPts val="1200"/>
              <a:buFont typeface="Manrope Medium"/>
              <a:buChar char="●"/>
              <a:defRPr>
                <a:latin typeface="Manrope Medium"/>
                <a:ea typeface="Manrope Medium"/>
                <a:cs typeface="Manrope Medium"/>
                <a:sym typeface="Manrope Medium"/>
              </a:defRPr>
            </a:lvl1pPr>
            <a:lvl2pPr indent="-304800" lvl="1" marL="914400" algn="ctr">
              <a:spcBef>
                <a:spcPts val="800"/>
              </a:spcBef>
              <a:spcAft>
                <a:spcPts val="0"/>
              </a:spcAft>
              <a:buSzPts val="1200"/>
              <a:buFont typeface="Manrope Medium"/>
              <a:buChar char="○"/>
              <a:defRPr>
                <a:latin typeface="Manrope Medium"/>
                <a:ea typeface="Manrope Medium"/>
                <a:cs typeface="Manrope Medium"/>
                <a:sym typeface="Manrope Medium"/>
              </a:defRPr>
            </a:lvl2pPr>
            <a:lvl3pPr indent="-304800" lvl="2" marL="1371600" algn="ctr">
              <a:spcBef>
                <a:spcPts val="800"/>
              </a:spcBef>
              <a:spcAft>
                <a:spcPts val="0"/>
              </a:spcAft>
              <a:buSzPts val="1200"/>
              <a:buFont typeface="Manrope Medium"/>
              <a:buChar char="■"/>
              <a:defRPr>
                <a:latin typeface="Manrope Medium"/>
                <a:ea typeface="Manrope Medium"/>
                <a:cs typeface="Manrope Medium"/>
                <a:sym typeface="Manrope Medium"/>
              </a:defRPr>
            </a:lvl3pPr>
            <a:lvl4pPr indent="-304800" lvl="3" marL="1828800" algn="ctr">
              <a:spcBef>
                <a:spcPts val="800"/>
              </a:spcBef>
              <a:spcAft>
                <a:spcPts val="0"/>
              </a:spcAft>
              <a:buSzPts val="1200"/>
              <a:buFont typeface="Manrope Medium"/>
              <a:buChar char="●"/>
              <a:defRPr>
                <a:latin typeface="Manrope Medium"/>
                <a:ea typeface="Manrope Medium"/>
                <a:cs typeface="Manrope Medium"/>
                <a:sym typeface="Manrope Medium"/>
              </a:defRPr>
            </a:lvl4pPr>
            <a:lvl5pPr indent="-304800" lvl="4" marL="2286000" algn="ctr">
              <a:spcBef>
                <a:spcPts val="800"/>
              </a:spcBef>
              <a:spcAft>
                <a:spcPts val="0"/>
              </a:spcAft>
              <a:buSzPts val="1200"/>
              <a:buFont typeface="Manrope Medium"/>
              <a:buChar char="○"/>
              <a:defRPr>
                <a:latin typeface="Manrope Medium"/>
                <a:ea typeface="Manrope Medium"/>
                <a:cs typeface="Manrope Medium"/>
                <a:sym typeface="Manrope Medium"/>
              </a:defRPr>
            </a:lvl5pPr>
            <a:lvl6pPr indent="-304800" lvl="5" marL="2743200" algn="ctr">
              <a:spcBef>
                <a:spcPts val="800"/>
              </a:spcBef>
              <a:spcAft>
                <a:spcPts val="0"/>
              </a:spcAft>
              <a:buSzPts val="1200"/>
              <a:buFont typeface="Manrope Medium"/>
              <a:buChar char="■"/>
              <a:defRPr>
                <a:latin typeface="Manrope Medium"/>
                <a:ea typeface="Manrope Medium"/>
                <a:cs typeface="Manrope Medium"/>
                <a:sym typeface="Manrope Medium"/>
              </a:defRPr>
            </a:lvl6pPr>
            <a:lvl7pPr indent="-304800" lvl="6" marL="3200400" algn="ctr">
              <a:spcBef>
                <a:spcPts val="800"/>
              </a:spcBef>
              <a:spcAft>
                <a:spcPts val="0"/>
              </a:spcAft>
              <a:buSzPts val="1200"/>
              <a:buFont typeface="Manrope Medium"/>
              <a:buChar char="●"/>
              <a:defRPr>
                <a:latin typeface="Manrope Medium"/>
                <a:ea typeface="Manrope Medium"/>
                <a:cs typeface="Manrope Medium"/>
                <a:sym typeface="Manrope Medium"/>
              </a:defRPr>
            </a:lvl7pPr>
            <a:lvl8pPr indent="-304800" lvl="7" marL="3657600" algn="ctr">
              <a:spcBef>
                <a:spcPts val="800"/>
              </a:spcBef>
              <a:spcAft>
                <a:spcPts val="0"/>
              </a:spcAft>
              <a:buSzPts val="1200"/>
              <a:buFont typeface="Manrope Medium"/>
              <a:buChar char="○"/>
              <a:defRPr>
                <a:latin typeface="Manrope Medium"/>
                <a:ea typeface="Manrope Medium"/>
                <a:cs typeface="Manrope Medium"/>
                <a:sym typeface="Manrope Medium"/>
              </a:defRPr>
            </a:lvl8pPr>
            <a:lvl9pPr indent="-304800" lvl="8" marL="4114800" algn="ctr">
              <a:spcBef>
                <a:spcPts val="800"/>
              </a:spcBef>
              <a:spcAft>
                <a:spcPts val="800"/>
              </a:spcAft>
              <a:buSzPts val="1200"/>
              <a:buFont typeface="Manrope Medium"/>
              <a:buChar char="■"/>
              <a:defRPr>
                <a:latin typeface="Manrope Medium"/>
                <a:ea typeface="Manrope Medium"/>
                <a:cs typeface="Manrope Medium"/>
                <a:sym typeface="Manrope Medium"/>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3">
  <p:cSld name="BLANK_1_1_1_1_1_1_1_1_1_1_1_1_2">
    <p:bg>
      <p:bgPr>
        <a:solidFill>
          <a:schemeClr val="lt1"/>
        </a:solidFill>
      </p:bgPr>
    </p:bg>
    <p:spTree>
      <p:nvGrpSpPr>
        <p:cNvPr id="361" name="Shape 361"/>
        <p:cNvGrpSpPr/>
        <p:nvPr/>
      </p:nvGrpSpPr>
      <p:grpSpPr>
        <a:xfrm>
          <a:off x="0" y="0"/>
          <a:ext cx="0" cy="0"/>
          <a:chOff x="0" y="0"/>
          <a:chExt cx="0" cy="0"/>
        </a:xfrm>
      </p:grpSpPr>
      <p:sp>
        <p:nvSpPr>
          <p:cNvPr id="362" name="Google Shape;362;p26"/>
          <p:cNvSpPr/>
          <p:nvPr/>
        </p:nvSpPr>
        <p:spPr>
          <a:xfrm rot="-300782">
            <a:off x="5105280" y="419634"/>
            <a:ext cx="3577384" cy="4308283"/>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63" name="Google Shape;363;p26"/>
          <p:cNvSpPr/>
          <p:nvPr>
            <p:ph idx="2" type="pic"/>
          </p:nvPr>
        </p:nvSpPr>
        <p:spPr>
          <a:xfrm>
            <a:off x="2050" y="2050"/>
            <a:ext cx="4778400" cy="5143500"/>
          </a:xfrm>
          <a:prstGeom prst="rect">
            <a:avLst/>
          </a:prstGeom>
          <a:noFill/>
          <a:ln>
            <a:noFill/>
          </a:ln>
        </p:spPr>
      </p:sp>
      <p:sp>
        <p:nvSpPr>
          <p:cNvPr id="364" name="Google Shape;364;p26"/>
          <p:cNvSpPr/>
          <p:nvPr/>
        </p:nvSpPr>
        <p:spPr>
          <a:xfrm rot="134178">
            <a:off x="5002660" y="293903"/>
            <a:ext cx="3782581" cy="4555675"/>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65" name="Google Shape;365;p26"/>
          <p:cNvSpPr txBox="1"/>
          <p:nvPr>
            <p:ph idx="1" type="body"/>
          </p:nvPr>
        </p:nvSpPr>
        <p:spPr>
          <a:xfrm rot="119438">
            <a:off x="5194650" y="1261934"/>
            <a:ext cx="3281881" cy="2287382"/>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Font typeface="Manrope Medium"/>
              <a:buChar char="●"/>
              <a:defRPr>
                <a:latin typeface="Manrope Medium"/>
                <a:ea typeface="Manrope Medium"/>
                <a:cs typeface="Manrope Medium"/>
                <a:sym typeface="Manrope Medium"/>
              </a:defRPr>
            </a:lvl1pPr>
            <a:lvl2pPr indent="-317500" lvl="1" marL="914400" algn="ctr">
              <a:spcBef>
                <a:spcPts val="0"/>
              </a:spcBef>
              <a:spcAft>
                <a:spcPts val="0"/>
              </a:spcAft>
              <a:buSzPts val="1400"/>
              <a:buFont typeface="Manrope Medium"/>
              <a:buChar char="○"/>
              <a:defRPr>
                <a:latin typeface="Manrope Medium"/>
                <a:ea typeface="Manrope Medium"/>
                <a:cs typeface="Manrope Medium"/>
                <a:sym typeface="Manrope Medium"/>
              </a:defRPr>
            </a:lvl2pPr>
            <a:lvl3pPr indent="-317500" lvl="2" marL="1371600" algn="ctr">
              <a:spcBef>
                <a:spcPts val="0"/>
              </a:spcBef>
              <a:spcAft>
                <a:spcPts val="0"/>
              </a:spcAft>
              <a:buSzPts val="1400"/>
              <a:buFont typeface="Manrope Medium"/>
              <a:buChar char="■"/>
              <a:defRPr>
                <a:latin typeface="Manrope Medium"/>
                <a:ea typeface="Manrope Medium"/>
                <a:cs typeface="Manrope Medium"/>
                <a:sym typeface="Manrope Medium"/>
              </a:defRPr>
            </a:lvl3pPr>
            <a:lvl4pPr indent="-317500" lvl="3" marL="1828800" algn="ctr">
              <a:spcBef>
                <a:spcPts val="0"/>
              </a:spcBef>
              <a:spcAft>
                <a:spcPts val="0"/>
              </a:spcAft>
              <a:buSzPts val="1400"/>
              <a:buFont typeface="Manrope Medium"/>
              <a:buChar char="●"/>
              <a:defRPr>
                <a:latin typeface="Manrope Medium"/>
                <a:ea typeface="Manrope Medium"/>
                <a:cs typeface="Manrope Medium"/>
                <a:sym typeface="Manrope Medium"/>
              </a:defRPr>
            </a:lvl4pPr>
            <a:lvl5pPr indent="-317500" lvl="4" marL="2286000" algn="ctr">
              <a:spcBef>
                <a:spcPts val="0"/>
              </a:spcBef>
              <a:spcAft>
                <a:spcPts val="0"/>
              </a:spcAft>
              <a:buSzPts val="1400"/>
              <a:buFont typeface="Manrope Medium"/>
              <a:buChar char="○"/>
              <a:defRPr>
                <a:latin typeface="Manrope Medium"/>
                <a:ea typeface="Manrope Medium"/>
                <a:cs typeface="Manrope Medium"/>
                <a:sym typeface="Manrope Medium"/>
              </a:defRPr>
            </a:lvl5pPr>
            <a:lvl6pPr indent="-317500" lvl="5" marL="2743200" algn="ctr">
              <a:spcBef>
                <a:spcPts val="0"/>
              </a:spcBef>
              <a:spcAft>
                <a:spcPts val="0"/>
              </a:spcAft>
              <a:buSzPts val="1400"/>
              <a:buFont typeface="Manrope Medium"/>
              <a:buChar char="■"/>
              <a:defRPr>
                <a:latin typeface="Manrope Medium"/>
                <a:ea typeface="Manrope Medium"/>
                <a:cs typeface="Manrope Medium"/>
                <a:sym typeface="Manrope Medium"/>
              </a:defRPr>
            </a:lvl6pPr>
            <a:lvl7pPr indent="-317500" lvl="6" marL="3200400" algn="ctr">
              <a:spcBef>
                <a:spcPts val="0"/>
              </a:spcBef>
              <a:spcAft>
                <a:spcPts val="0"/>
              </a:spcAft>
              <a:buSzPts val="1400"/>
              <a:buFont typeface="Manrope Medium"/>
              <a:buChar char="●"/>
              <a:defRPr>
                <a:latin typeface="Manrope Medium"/>
                <a:ea typeface="Manrope Medium"/>
                <a:cs typeface="Manrope Medium"/>
                <a:sym typeface="Manrope Medium"/>
              </a:defRPr>
            </a:lvl7pPr>
            <a:lvl8pPr indent="-317500" lvl="7" marL="3657600" algn="ctr">
              <a:spcBef>
                <a:spcPts val="0"/>
              </a:spcBef>
              <a:spcAft>
                <a:spcPts val="0"/>
              </a:spcAft>
              <a:buSzPts val="1400"/>
              <a:buFont typeface="Manrope Medium"/>
              <a:buChar char="○"/>
              <a:defRPr>
                <a:latin typeface="Manrope Medium"/>
                <a:ea typeface="Manrope Medium"/>
                <a:cs typeface="Manrope Medium"/>
                <a:sym typeface="Manrope Medium"/>
              </a:defRPr>
            </a:lvl8pPr>
            <a:lvl9pPr indent="-317500" lvl="8" marL="4114800" algn="ctr">
              <a:spcBef>
                <a:spcPts val="0"/>
              </a:spcBef>
              <a:spcAft>
                <a:spcPts val="0"/>
              </a:spcAft>
              <a:buSzPts val="1400"/>
              <a:buFont typeface="Manrope Medium"/>
              <a:buChar char="■"/>
              <a:defRPr>
                <a:latin typeface="Manrope Medium"/>
                <a:ea typeface="Manrope Medium"/>
                <a:cs typeface="Manrope Medium"/>
                <a:sym typeface="Manrope Medium"/>
              </a:defRPr>
            </a:lvl9pPr>
          </a:lstStyle>
          <a:p/>
        </p:txBody>
      </p:sp>
      <p:sp>
        <p:nvSpPr>
          <p:cNvPr id="366" name="Google Shape;366;p26"/>
          <p:cNvSpPr txBox="1"/>
          <p:nvPr>
            <p:ph type="title"/>
          </p:nvPr>
        </p:nvSpPr>
        <p:spPr>
          <a:xfrm rot="124275">
            <a:off x="5368207" y="536624"/>
            <a:ext cx="3037985" cy="614501"/>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1400"/>
              <a:buNone/>
              <a:defRPr/>
            </a:lvl2pPr>
            <a:lvl3pPr lvl="2" algn="ctr">
              <a:spcBef>
                <a:spcPts val="0"/>
              </a:spcBef>
              <a:spcAft>
                <a:spcPts val="0"/>
              </a:spcAft>
              <a:buClr>
                <a:schemeClr val="lt1"/>
              </a:buClr>
              <a:buSzPts val="1400"/>
              <a:buNone/>
              <a:defRPr/>
            </a:lvl3pPr>
            <a:lvl4pPr lvl="3" algn="ctr">
              <a:spcBef>
                <a:spcPts val="0"/>
              </a:spcBef>
              <a:spcAft>
                <a:spcPts val="0"/>
              </a:spcAft>
              <a:buClr>
                <a:schemeClr val="lt1"/>
              </a:buClr>
              <a:buSzPts val="1400"/>
              <a:buNone/>
              <a:defRPr/>
            </a:lvl4pPr>
            <a:lvl5pPr lvl="4" algn="ctr">
              <a:spcBef>
                <a:spcPts val="0"/>
              </a:spcBef>
              <a:spcAft>
                <a:spcPts val="0"/>
              </a:spcAft>
              <a:buClr>
                <a:schemeClr val="lt1"/>
              </a:buClr>
              <a:buSzPts val="1400"/>
              <a:buNone/>
              <a:defRPr/>
            </a:lvl5pPr>
            <a:lvl6pPr lvl="5" algn="ctr">
              <a:spcBef>
                <a:spcPts val="0"/>
              </a:spcBef>
              <a:spcAft>
                <a:spcPts val="0"/>
              </a:spcAft>
              <a:buClr>
                <a:schemeClr val="lt1"/>
              </a:buClr>
              <a:buSzPts val="1400"/>
              <a:buNone/>
              <a:defRPr/>
            </a:lvl6pPr>
            <a:lvl7pPr lvl="6" algn="ctr">
              <a:spcBef>
                <a:spcPts val="0"/>
              </a:spcBef>
              <a:spcAft>
                <a:spcPts val="0"/>
              </a:spcAft>
              <a:buClr>
                <a:schemeClr val="lt1"/>
              </a:buClr>
              <a:buSzPts val="1400"/>
              <a:buNone/>
              <a:defRPr/>
            </a:lvl7pPr>
            <a:lvl8pPr lvl="7" algn="ctr">
              <a:spcBef>
                <a:spcPts val="0"/>
              </a:spcBef>
              <a:spcAft>
                <a:spcPts val="0"/>
              </a:spcAft>
              <a:buClr>
                <a:schemeClr val="lt1"/>
              </a:buClr>
              <a:buSzPts val="1400"/>
              <a:buNone/>
              <a:defRPr/>
            </a:lvl8pPr>
            <a:lvl9pPr lvl="8" algn="ctr">
              <a:spcBef>
                <a:spcPts val="0"/>
              </a:spcBef>
              <a:spcAft>
                <a:spcPts val="0"/>
              </a:spcAft>
              <a:buClr>
                <a:schemeClr val="lt1"/>
              </a:buClr>
              <a:buSzPts val="1400"/>
              <a:buNone/>
              <a:defRPr/>
            </a:lvl9pPr>
          </a:lstStyle>
          <a:p/>
        </p:txBody>
      </p:sp>
      <p:sp>
        <p:nvSpPr>
          <p:cNvPr id="367" name="Google Shape;367;p26"/>
          <p:cNvSpPr txBox="1"/>
          <p:nvPr>
            <p:ph idx="3" type="body"/>
          </p:nvPr>
        </p:nvSpPr>
        <p:spPr>
          <a:xfrm rot="131721">
            <a:off x="5123776" y="3854495"/>
            <a:ext cx="3281408" cy="616356"/>
          </a:xfrm>
          <a:prstGeom prst="rect">
            <a:avLst/>
          </a:prstGeom>
        </p:spPr>
        <p:txBody>
          <a:bodyPr anchorCtr="0" anchor="ctr" bIns="91425" lIns="91425" spcFirstLastPara="1" rIns="91425" wrap="square" tIns="91425">
            <a:spAutoFit/>
          </a:bodyPr>
          <a:lstStyle>
            <a:lvl1pPr indent="-304800" lvl="0" marL="457200" algn="ctr">
              <a:spcBef>
                <a:spcPts val="0"/>
              </a:spcBef>
              <a:spcAft>
                <a:spcPts val="0"/>
              </a:spcAft>
              <a:buSzPts val="1200"/>
              <a:buFont typeface="Manrope Medium"/>
              <a:buChar char="●"/>
              <a:defRPr>
                <a:latin typeface="Manrope Medium"/>
                <a:ea typeface="Manrope Medium"/>
                <a:cs typeface="Manrope Medium"/>
                <a:sym typeface="Manrope Medium"/>
              </a:defRPr>
            </a:lvl1pPr>
            <a:lvl2pPr indent="-304800" lvl="1" marL="914400" algn="ctr">
              <a:spcBef>
                <a:spcPts val="800"/>
              </a:spcBef>
              <a:spcAft>
                <a:spcPts val="0"/>
              </a:spcAft>
              <a:buSzPts val="1200"/>
              <a:buFont typeface="Manrope Medium"/>
              <a:buChar char="○"/>
              <a:defRPr>
                <a:latin typeface="Manrope Medium"/>
                <a:ea typeface="Manrope Medium"/>
                <a:cs typeface="Manrope Medium"/>
                <a:sym typeface="Manrope Medium"/>
              </a:defRPr>
            </a:lvl2pPr>
            <a:lvl3pPr indent="-304800" lvl="2" marL="1371600" algn="ctr">
              <a:spcBef>
                <a:spcPts val="800"/>
              </a:spcBef>
              <a:spcAft>
                <a:spcPts val="0"/>
              </a:spcAft>
              <a:buSzPts val="1200"/>
              <a:buFont typeface="Manrope Medium"/>
              <a:buChar char="■"/>
              <a:defRPr>
                <a:latin typeface="Manrope Medium"/>
                <a:ea typeface="Manrope Medium"/>
                <a:cs typeface="Manrope Medium"/>
                <a:sym typeface="Manrope Medium"/>
              </a:defRPr>
            </a:lvl3pPr>
            <a:lvl4pPr indent="-304800" lvl="3" marL="1828800" algn="ctr">
              <a:spcBef>
                <a:spcPts val="800"/>
              </a:spcBef>
              <a:spcAft>
                <a:spcPts val="0"/>
              </a:spcAft>
              <a:buSzPts val="1200"/>
              <a:buFont typeface="Manrope Medium"/>
              <a:buChar char="●"/>
              <a:defRPr>
                <a:latin typeface="Manrope Medium"/>
                <a:ea typeface="Manrope Medium"/>
                <a:cs typeface="Manrope Medium"/>
                <a:sym typeface="Manrope Medium"/>
              </a:defRPr>
            </a:lvl4pPr>
            <a:lvl5pPr indent="-304800" lvl="4" marL="2286000" algn="ctr">
              <a:spcBef>
                <a:spcPts val="800"/>
              </a:spcBef>
              <a:spcAft>
                <a:spcPts val="0"/>
              </a:spcAft>
              <a:buSzPts val="1200"/>
              <a:buFont typeface="Manrope Medium"/>
              <a:buChar char="○"/>
              <a:defRPr>
                <a:latin typeface="Manrope Medium"/>
                <a:ea typeface="Manrope Medium"/>
                <a:cs typeface="Manrope Medium"/>
                <a:sym typeface="Manrope Medium"/>
              </a:defRPr>
            </a:lvl5pPr>
            <a:lvl6pPr indent="-304800" lvl="5" marL="2743200" algn="ctr">
              <a:spcBef>
                <a:spcPts val="800"/>
              </a:spcBef>
              <a:spcAft>
                <a:spcPts val="0"/>
              </a:spcAft>
              <a:buSzPts val="1200"/>
              <a:buFont typeface="Manrope Medium"/>
              <a:buChar char="■"/>
              <a:defRPr>
                <a:latin typeface="Manrope Medium"/>
                <a:ea typeface="Manrope Medium"/>
                <a:cs typeface="Manrope Medium"/>
                <a:sym typeface="Manrope Medium"/>
              </a:defRPr>
            </a:lvl6pPr>
            <a:lvl7pPr indent="-304800" lvl="6" marL="3200400" algn="ctr">
              <a:spcBef>
                <a:spcPts val="800"/>
              </a:spcBef>
              <a:spcAft>
                <a:spcPts val="0"/>
              </a:spcAft>
              <a:buSzPts val="1200"/>
              <a:buFont typeface="Manrope Medium"/>
              <a:buChar char="●"/>
              <a:defRPr>
                <a:latin typeface="Manrope Medium"/>
                <a:ea typeface="Manrope Medium"/>
                <a:cs typeface="Manrope Medium"/>
                <a:sym typeface="Manrope Medium"/>
              </a:defRPr>
            </a:lvl7pPr>
            <a:lvl8pPr indent="-304800" lvl="7" marL="3657600" algn="ctr">
              <a:spcBef>
                <a:spcPts val="800"/>
              </a:spcBef>
              <a:spcAft>
                <a:spcPts val="0"/>
              </a:spcAft>
              <a:buSzPts val="1200"/>
              <a:buFont typeface="Manrope Medium"/>
              <a:buChar char="○"/>
              <a:defRPr>
                <a:latin typeface="Manrope Medium"/>
                <a:ea typeface="Manrope Medium"/>
                <a:cs typeface="Manrope Medium"/>
                <a:sym typeface="Manrope Medium"/>
              </a:defRPr>
            </a:lvl8pPr>
            <a:lvl9pPr indent="-304800" lvl="8" marL="4114800" algn="ctr">
              <a:spcBef>
                <a:spcPts val="800"/>
              </a:spcBef>
              <a:spcAft>
                <a:spcPts val="800"/>
              </a:spcAft>
              <a:buSzPts val="1200"/>
              <a:buFont typeface="Manrope Medium"/>
              <a:buChar char="■"/>
              <a:defRPr>
                <a:latin typeface="Manrope Medium"/>
                <a:ea typeface="Manrope Medium"/>
                <a:cs typeface="Manrope Medium"/>
                <a:sym typeface="Manrope Medium"/>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Subtitle">
  <p:cSld name="CUSTOM_1_1_3_1">
    <p:spTree>
      <p:nvGrpSpPr>
        <p:cNvPr id="368" name="Shape 368"/>
        <p:cNvGrpSpPr/>
        <p:nvPr/>
      </p:nvGrpSpPr>
      <p:grpSpPr>
        <a:xfrm>
          <a:off x="0" y="0"/>
          <a:ext cx="0" cy="0"/>
          <a:chOff x="0" y="0"/>
          <a:chExt cx="0" cy="0"/>
        </a:xfrm>
      </p:grpSpPr>
      <p:grpSp>
        <p:nvGrpSpPr>
          <p:cNvPr id="369" name="Google Shape;369;p27"/>
          <p:cNvGrpSpPr/>
          <p:nvPr/>
        </p:nvGrpSpPr>
        <p:grpSpPr>
          <a:xfrm>
            <a:off x="392964" y="576950"/>
            <a:ext cx="8764835" cy="4114800"/>
            <a:chOff x="374175" y="576950"/>
            <a:chExt cx="8783280" cy="4114800"/>
          </a:xfrm>
        </p:grpSpPr>
        <p:cxnSp>
          <p:nvCxnSpPr>
            <p:cNvPr id="370" name="Google Shape;370;p27"/>
            <p:cNvCxnSpPr/>
            <p:nvPr/>
          </p:nvCxnSpPr>
          <p:spPr>
            <a:xfrm>
              <a:off x="374175" y="576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371" name="Google Shape;371;p27"/>
            <p:cNvCxnSpPr/>
            <p:nvPr/>
          </p:nvCxnSpPr>
          <p:spPr>
            <a:xfrm>
              <a:off x="380655" y="1110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372" name="Google Shape;372;p27"/>
            <p:cNvCxnSpPr/>
            <p:nvPr/>
          </p:nvCxnSpPr>
          <p:spPr>
            <a:xfrm>
              <a:off x="380655" y="1643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373" name="Google Shape;373;p27"/>
            <p:cNvCxnSpPr/>
            <p:nvPr/>
          </p:nvCxnSpPr>
          <p:spPr>
            <a:xfrm>
              <a:off x="380655" y="2100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374" name="Google Shape;374;p27"/>
            <p:cNvCxnSpPr/>
            <p:nvPr/>
          </p:nvCxnSpPr>
          <p:spPr>
            <a:xfrm>
              <a:off x="380655" y="2634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375" name="Google Shape;375;p27"/>
            <p:cNvCxnSpPr/>
            <p:nvPr/>
          </p:nvCxnSpPr>
          <p:spPr>
            <a:xfrm>
              <a:off x="380655" y="3167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376" name="Google Shape;376;p27"/>
            <p:cNvCxnSpPr/>
            <p:nvPr/>
          </p:nvCxnSpPr>
          <p:spPr>
            <a:xfrm>
              <a:off x="380655" y="3624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377" name="Google Shape;377;p27"/>
            <p:cNvCxnSpPr/>
            <p:nvPr/>
          </p:nvCxnSpPr>
          <p:spPr>
            <a:xfrm>
              <a:off x="380655" y="4158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378" name="Google Shape;378;p27"/>
            <p:cNvCxnSpPr/>
            <p:nvPr/>
          </p:nvCxnSpPr>
          <p:spPr>
            <a:xfrm>
              <a:off x="380655" y="4691750"/>
              <a:ext cx="8776800" cy="0"/>
            </a:xfrm>
            <a:prstGeom prst="straightConnector1">
              <a:avLst/>
            </a:prstGeom>
            <a:noFill/>
            <a:ln cap="flat" cmpd="sng" w="9525">
              <a:solidFill>
                <a:schemeClr val="accent5"/>
              </a:solidFill>
              <a:prstDash val="solid"/>
              <a:round/>
              <a:headEnd len="sm" w="sm" type="none"/>
              <a:tailEnd len="sm" w="sm" type="none"/>
            </a:ln>
          </p:spPr>
        </p:cxnSp>
      </p:grpSp>
      <p:cxnSp>
        <p:nvCxnSpPr>
          <p:cNvPr id="379" name="Google Shape;379;p27"/>
          <p:cNvCxnSpPr/>
          <p:nvPr/>
        </p:nvCxnSpPr>
        <p:spPr>
          <a:xfrm>
            <a:off x="392950" y="-20266"/>
            <a:ext cx="0" cy="5165700"/>
          </a:xfrm>
          <a:prstGeom prst="straightConnector1">
            <a:avLst/>
          </a:prstGeom>
          <a:noFill/>
          <a:ln cap="flat" cmpd="sng" w="9525">
            <a:solidFill>
              <a:schemeClr val="accent5"/>
            </a:solidFill>
            <a:prstDash val="solid"/>
            <a:round/>
            <a:headEnd len="sm" w="sm" type="none"/>
            <a:tailEnd len="sm" w="sm" type="none"/>
          </a:ln>
        </p:spPr>
      </p:cxnSp>
      <p:grpSp>
        <p:nvGrpSpPr>
          <p:cNvPr id="380" name="Google Shape;380;p27"/>
          <p:cNvGrpSpPr/>
          <p:nvPr/>
        </p:nvGrpSpPr>
        <p:grpSpPr>
          <a:xfrm>
            <a:off x="114406" y="175123"/>
            <a:ext cx="134104" cy="4750255"/>
            <a:chOff x="114406" y="175123"/>
            <a:chExt cx="134104" cy="4750255"/>
          </a:xfrm>
        </p:grpSpPr>
        <p:grpSp>
          <p:nvGrpSpPr>
            <p:cNvPr id="381" name="Google Shape;381;p27"/>
            <p:cNvGrpSpPr/>
            <p:nvPr/>
          </p:nvGrpSpPr>
          <p:grpSpPr>
            <a:xfrm>
              <a:off x="114406" y="175123"/>
              <a:ext cx="134104" cy="4334807"/>
              <a:chOff x="5432271" y="383100"/>
              <a:chExt cx="137854" cy="4456010"/>
            </a:xfrm>
          </p:grpSpPr>
          <p:grpSp>
            <p:nvGrpSpPr>
              <p:cNvPr id="382" name="Google Shape;382;p27"/>
              <p:cNvGrpSpPr/>
              <p:nvPr/>
            </p:nvGrpSpPr>
            <p:grpSpPr>
              <a:xfrm>
                <a:off x="5432271" y="383100"/>
                <a:ext cx="137854" cy="981668"/>
                <a:chOff x="5432271" y="383100"/>
                <a:chExt cx="137854" cy="981668"/>
              </a:xfrm>
            </p:grpSpPr>
            <p:sp>
              <p:nvSpPr>
                <p:cNvPr id="383" name="Google Shape;383;p27"/>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84" name="Google Shape;384;p27"/>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85" name="Google Shape;385;p27"/>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386" name="Google Shape;386;p27"/>
              <p:cNvGrpSpPr/>
              <p:nvPr/>
            </p:nvGrpSpPr>
            <p:grpSpPr>
              <a:xfrm>
                <a:off x="5432271" y="1678500"/>
                <a:ext cx="137854" cy="981668"/>
                <a:chOff x="5432271" y="383100"/>
                <a:chExt cx="137854" cy="981668"/>
              </a:xfrm>
            </p:grpSpPr>
            <p:sp>
              <p:nvSpPr>
                <p:cNvPr id="387" name="Google Shape;387;p27"/>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88" name="Google Shape;388;p27"/>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89" name="Google Shape;389;p27"/>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390" name="Google Shape;390;p27"/>
              <p:cNvGrpSpPr/>
              <p:nvPr/>
            </p:nvGrpSpPr>
            <p:grpSpPr>
              <a:xfrm>
                <a:off x="5432271" y="2973900"/>
                <a:ext cx="137854" cy="981668"/>
                <a:chOff x="5432271" y="383100"/>
                <a:chExt cx="137854" cy="981668"/>
              </a:xfrm>
            </p:grpSpPr>
            <p:sp>
              <p:nvSpPr>
                <p:cNvPr id="391" name="Google Shape;391;p27"/>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92" name="Google Shape;392;p27"/>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93" name="Google Shape;393;p27"/>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394" name="Google Shape;394;p27"/>
              <p:cNvGrpSpPr/>
              <p:nvPr/>
            </p:nvGrpSpPr>
            <p:grpSpPr>
              <a:xfrm>
                <a:off x="5432271" y="4269300"/>
                <a:ext cx="137854" cy="569810"/>
                <a:chOff x="5432271" y="383100"/>
                <a:chExt cx="137854" cy="569810"/>
              </a:xfrm>
            </p:grpSpPr>
            <p:sp>
              <p:nvSpPr>
                <p:cNvPr id="395" name="Google Shape;395;p27"/>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396" name="Google Shape;396;p27"/>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sp>
          <p:nvSpPr>
            <p:cNvPr id="397" name="Google Shape;397;p27"/>
            <p:cNvSpPr/>
            <p:nvPr/>
          </p:nvSpPr>
          <p:spPr>
            <a:xfrm>
              <a:off x="115150" y="4798178"/>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sp>
        <p:nvSpPr>
          <p:cNvPr id="398" name="Google Shape;398;p27"/>
          <p:cNvSpPr txBox="1"/>
          <p:nvPr>
            <p:ph idx="1" type="subTitle"/>
          </p:nvPr>
        </p:nvSpPr>
        <p:spPr>
          <a:xfrm>
            <a:off x="3063300" y="413950"/>
            <a:ext cx="2445000" cy="911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800"/>
              <a:buFont typeface="Arial"/>
              <a:buNone/>
              <a:defRPr sz="1000">
                <a:latin typeface="Manrope Medium"/>
                <a:ea typeface="Manrope Medium"/>
                <a:cs typeface="Manrope Medium"/>
                <a:sym typeface="Manrope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9" name="Google Shape;399;p27"/>
          <p:cNvSpPr txBox="1"/>
          <p:nvPr>
            <p:ph type="title"/>
          </p:nvPr>
        </p:nvSpPr>
        <p:spPr>
          <a:xfrm>
            <a:off x="513300" y="419950"/>
            <a:ext cx="2641500" cy="10158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BLANK_1_1_1_1_1_1_1_1_1_1_1_1_1_1_1">
    <p:bg>
      <p:bgPr>
        <a:solidFill>
          <a:schemeClr val="lt1"/>
        </a:solidFill>
      </p:bgPr>
    </p:bg>
    <p:spTree>
      <p:nvGrpSpPr>
        <p:cNvPr id="400" name="Shape 400"/>
        <p:cNvGrpSpPr/>
        <p:nvPr/>
      </p:nvGrpSpPr>
      <p:grpSpPr>
        <a:xfrm>
          <a:off x="0" y="0"/>
          <a:ext cx="0" cy="0"/>
          <a:chOff x="0" y="0"/>
          <a:chExt cx="0" cy="0"/>
        </a:xfrm>
      </p:grpSpPr>
      <p:sp>
        <p:nvSpPr>
          <p:cNvPr id="401" name="Google Shape;401;p28"/>
          <p:cNvSpPr txBox="1"/>
          <p:nvPr>
            <p:ph idx="1" type="body"/>
          </p:nvPr>
        </p:nvSpPr>
        <p:spPr>
          <a:xfrm rot="-188853">
            <a:off x="683183" y="2219155"/>
            <a:ext cx="1890452" cy="1486342"/>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indent="-292100" lvl="1" marL="9144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indent="-292100" lvl="2" marL="1371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indent="-292100" lvl="3" marL="1828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indent="-292100" lvl="4" marL="22860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indent="-292100" lvl="5" marL="27432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indent="-292100" lvl="6" marL="32004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indent="-292100" lvl="7" marL="3657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indent="-292100" lvl="8" marL="4114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p:txBody>
      </p:sp>
      <p:grpSp>
        <p:nvGrpSpPr>
          <p:cNvPr id="402" name="Google Shape;402;p28"/>
          <p:cNvGrpSpPr/>
          <p:nvPr/>
        </p:nvGrpSpPr>
        <p:grpSpPr>
          <a:xfrm>
            <a:off x="8663938" y="3954675"/>
            <a:ext cx="502925" cy="1209925"/>
            <a:chOff x="8642600" y="3954675"/>
            <a:chExt cx="502925" cy="1209925"/>
          </a:xfrm>
        </p:grpSpPr>
        <p:sp>
          <p:nvSpPr>
            <p:cNvPr id="403" name="Google Shape;403;p28"/>
            <p:cNvSpPr/>
            <p:nvPr/>
          </p:nvSpPr>
          <p:spPr>
            <a:xfrm>
              <a:off x="8642600" y="3954675"/>
              <a:ext cx="502925" cy="1196325"/>
            </a:xfrm>
            <a:custGeom>
              <a:rect b="b" l="l" r="r" t="t"/>
              <a:pathLst>
                <a:path extrusionOk="0" h="47853" w="20117">
                  <a:moveTo>
                    <a:pt x="20117" y="0"/>
                  </a:moveTo>
                  <a:lnTo>
                    <a:pt x="20117" y="47853"/>
                  </a:lnTo>
                  <a:lnTo>
                    <a:pt x="0" y="47853"/>
                  </a:lnTo>
                  <a:close/>
                </a:path>
              </a:pathLst>
            </a:custGeom>
            <a:solidFill>
              <a:schemeClr val="dk1"/>
            </a:solidFill>
            <a:ln>
              <a:noFill/>
            </a:ln>
          </p:spPr>
        </p:sp>
        <p:cxnSp>
          <p:nvCxnSpPr>
            <p:cNvPr id="404" name="Google Shape;404;p28"/>
            <p:cNvCxnSpPr/>
            <p:nvPr/>
          </p:nvCxnSpPr>
          <p:spPr>
            <a:xfrm flipH="1">
              <a:off x="8779700" y="4349200"/>
              <a:ext cx="358200" cy="815400"/>
            </a:xfrm>
            <a:prstGeom prst="straightConnector1">
              <a:avLst/>
            </a:prstGeom>
            <a:noFill/>
            <a:ln cap="flat" cmpd="sng" w="9525">
              <a:solidFill>
                <a:schemeClr val="lt1"/>
              </a:solidFill>
              <a:prstDash val="solid"/>
              <a:round/>
              <a:headEnd len="sm" w="sm" type="none"/>
              <a:tailEnd len="sm" w="sm" type="none"/>
            </a:ln>
          </p:spPr>
        </p:cxnSp>
      </p:grpSp>
      <p:sp>
        <p:nvSpPr>
          <p:cNvPr id="405" name="Google Shape;405;p28"/>
          <p:cNvSpPr txBox="1"/>
          <p:nvPr>
            <p:ph idx="2" type="body"/>
          </p:nvPr>
        </p:nvSpPr>
        <p:spPr>
          <a:xfrm rot="124964">
            <a:off x="5014631" y="765881"/>
            <a:ext cx="1890349" cy="1486281"/>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indent="-292100" lvl="1" marL="9144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indent="-292100" lvl="2" marL="1371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indent="-292100" lvl="3" marL="1828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indent="-292100" lvl="4" marL="22860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indent="-292100" lvl="5" marL="27432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indent="-292100" lvl="6" marL="32004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indent="-292100" lvl="7" marL="3657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indent="-292100" lvl="8" marL="4114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p:txBody>
      </p:sp>
      <p:sp>
        <p:nvSpPr>
          <p:cNvPr id="406" name="Google Shape;406;p28"/>
          <p:cNvSpPr txBox="1"/>
          <p:nvPr>
            <p:ph idx="3" type="body"/>
          </p:nvPr>
        </p:nvSpPr>
        <p:spPr>
          <a:xfrm rot="351430">
            <a:off x="3021711" y="3296608"/>
            <a:ext cx="1890268" cy="1486173"/>
          </a:xfrm>
          <a:prstGeom prst="rect">
            <a:avLst/>
          </a:prstGeom>
        </p:spPr>
        <p:txBody>
          <a:bodyPr anchorCtr="0" anchor="t" bIns="91425" lIns="91425" spcFirstLastPara="1" rIns="91425" wrap="square" tIns="91425">
            <a:spAutoFit/>
          </a:bodyPr>
          <a:lstStyle>
            <a:lvl1pPr indent="-228600" lvl="0" marL="4572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indent="-292100" lvl="1" marL="9144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indent="-292100" lvl="2" marL="13716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indent="-292100" lvl="3" marL="18288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indent="-292100" lvl="4" marL="22860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indent="-292100" lvl="5" marL="27432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indent="-292100" lvl="6" marL="32004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indent="-292100" lvl="7" marL="3657600">
              <a:spcBef>
                <a:spcPts val="8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indent="-292100" lvl="8" marL="4114800">
              <a:spcBef>
                <a:spcPts val="800"/>
              </a:spcBef>
              <a:spcAft>
                <a:spcPts val="80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p:txBody>
      </p:sp>
      <p:sp>
        <p:nvSpPr>
          <p:cNvPr id="407" name="Google Shape;407;p28"/>
          <p:cNvSpPr txBox="1"/>
          <p:nvPr>
            <p:ph idx="4" type="body"/>
          </p:nvPr>
        </p:nvSpPr>
        <p:spPr>
          <a:xfrm rot="3819">
            <a:off x="6728901" y="3168092"/>
            <a:ext cx="1890601" cy="1485901"/>
          </a:xfrm>
          <a:prstGeom prst="rect">
            <a:avLst/>
          </a:prstGeom>
        </p:spPr>
        <p:txBody>
          <a:bodyPr anchorCtr="0" anchor="t" bIns="91425" lIns="91425" spcFirstLastPara="1" rIns="91425" wrap="square" tIns="91425">
            <a:noAutofit/>
          </a:bodyPr>
          <a:lstStyle>
            <a:lvl1pPr indent="-228600" lvl="0" marL="457200">
              <a:spcBef>
                <a:spcPts val="0"/>
              </a:spcBef>
              <a:spcAft>
                <a:spcPts val="0"/>
              </a:spcAft>
              <a:buClr>
                <a:schemeClr val="dk1"/>
              </a:buClr>
              <a:buSzPts val="1200"/>
              <a:buNone/>
              <a:defRPr sz="1000">
                <a:solidFill>
                  <a:schemeClr val="dk1"/>
                </a:solidFill>
                <a:latin typeface="Manrope Medium"/>
                <a:ea typeface="Manrope Medium"/>
                <a:cs typeface="Manrope Medium"/>
                <a:sym typeface="Manrope Medium"/>
              </a:defRPr>
            </a:lvl1pPr>
            <a:lvl2pPr indent="-292100" lvl="1" marL="914400">
              <a:spcBef>
                <a:spcPts val="100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2pPr>
            <a:lvl3pPr indent="-292100" lvl="2" marL="1371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3pPr>
            <a:lvl4pPr indent="-292100" lvl="3" marL="1828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4pPr>
            <a:lvl5pPr indent="-292100" lvl="4" marL="22860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5pPr>
            <a:lvl6pPr indent="-292100" lvl="5" marL="27432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6pPr>
            <a:lvl7pPr indent="-292100" lvl="6" marL="32004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7pPr>
            <a:lvl8pPr indent="-292100" lvl="7" marL="36576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8pPr>
            <a:lvl9pPr indent="-292100" lvl="8" marL="4114800">
              <a:spcBef>
                <a:spcPts val="0"/>
              </a:spcBef>
              <a:spcAft>
                <a:spcPts val="0"/>
              </a:spcAft>
              <a:buClr>
                <a:schemeClr val="dk1"/>
              </a:buClr>
              <a:buSzPts val="1000"/>
              <a:buFont typeface="Manrope Medium"/>
              <a:buChar char="■"/>
              <a:defRPr sz="1000">
                <a:solidFill>
                  <a:schemeClr val="dk1"/>
                </a:solidFill>
                <a:latin typeface="Manrope Medium"/>
                <a:ea typeface="Manrope Medium"/>
                <a:cs typeface="Manrope Medium"/>
                <a:sym typeface="Manrope Medium"/>
              </a:defRPr>
            </a:lvl9pPr>
          </a:lstStyle>
          <a:p/>
        </p:txBody>
      </p:sp>
      <p:sp>
        <p:nvSpPr>
          <p:cNvPr id="408" name="Google Shape;408;p28"/>
          <p:cNvSpPr txBox="1"/>
          <p:nvPr>
            <p:ph type="title"/>
          </p:nvPr>
        </p:nvSpPr>
        <p:spPr>
          <a:xfrm>
            <a:off x="513300" y="375350"/>
            <a:ext cx="2796300" cy="651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2400"/>
              <a:buNone/>
              <a:defRPr b="0" sz="2400">
                <a:solidFill>
                  <a:schemeClr val="dk1"/>
                </a:solidFill>
              </a:defRPr>
            </a:lvl1pPr>
            <a:lvl2pPr lvl="1">
              <a:spcBef>
                <a:spcPts val="0"/>
              </a:spcBef>
              <a:spcAft>
                <a:spcPts val="0"/>
              </a:spcAft>
              <a:buClr>
                <a:schemeClr val="lt1"/>
              </a:buClr>
              <a:buSzPts val="2400"/>
              <a:buNone/>
              <a:defRPr sz="2400"/>
            </a:lvl2pPr>
            <a:lvl3pPr lvl="2">
              <a:spcBef>
                <a:spcPts val="0"/>
              </a:spcBef>
              <a:spcAft>
                <a:spcPts val="0"/>
              </a:spcAft>
              <a:buClr>
                <a:schemeClr val="lt1"/>
              </a:buClr>
              <a:buSzPts val="2400"/>
              <a:buNone/>
              <a:defRPr sz="2400"/>
            </a:lvl3pPr>
            <a:lvl4pPr lvl="3">
              <a:spcBef>
                <a:spcPts val="0"/>
              </a:spcBef>
              <a:spcAft>
                <a:spcPts val="0"/>
              </a:spcAft>
              <a:buClr>
                <a:schemeClr val="lt1"/>
              </a:buClr>
              <a:buSzPts val="2400"/>
              <a:buNone/>
              <a:defRPr sz="2400"/>
            </a:lvl4pPr>
            <a:lvl5pPr lvl="4">
              <a:spcBef>
                <a:spcPts val="0"/>
              </a:spcBef>
              <a:spcAft>
                <a:spcPts val="0"/>
              </a:spcAft>
              <a:buClr>
                <a:schemeClr val="lt1"/>
              </a:buClr>
              <a:buSzPts val="2400"/>
              <a:buNone/>
              <a:defRPr sz="2400"/>
            </a:lvl5pPr>
            <a:lvl6pPr lvl="5">
              <a:spcBef>
                <a:spcPts val="0"/>
              </a:spcBef>
              <a:spcAft>
                <a:spcPts val="0"/>
              </a:spcAft>
              <a:buClr>
                <a:schemeClr val="lt1"/>
              </a:buClr>
              <a:buSzPts val="2400"/>
              <a:buNone/>
              <a:defRPr sz="2400"/>
            </a:lvl6pPr>
            <a:lvl7pPr lvl="6">
              <a:spcBef>
                <a:spcPts val="0"/>
              </a:spcBef>
              <a:spcAft>
                <a:spcPts val="0"/>
              </a:spcAft>
              <a:buClr>
                <a:schemeClr val="lt1"/>
              </a:buClr>
              <a:buSzPts val="2400"/>
              <a:buNone/>
              <a:defRPr sz="2400"/>
            </a:lvl7pPr>
            <a:lvl8pPr lvl="7">
              <a:spcBef>
                <a:spcPts val="0"/>
              </a:spcBef>
              <a:spcAft>
                <a:spcPts val="0"/>
              </a:spcAft>
              <a:buClr>
                <a:schemeClr val="lt1"/>
              </a:buClr>
              <a:buSzPts val="2400"/>
              <a:buNone/>
              <a:defRPr sz="2400"/>
            </a:lvl8pPr>
            <a:lvl9pPr lvl="8">
              <a:spcBef>
                <a:spcPts val="0"/>
              </a:spcBef>
              <a:spcAft>
                <a:spcPts val="0"/>
              </a:spcAft>
              <a:buClr>
                <a:schemeClr val="lt1"/>
              </a:buClr>
              <a:buSzPts val="2400"/>
              <a:buNone/>
              <a:defRPr sz="2400"/>
            </a:lvl9pPr>
          </a:lstStyle>
          <a:p/>
        </p:txBody>
      </p:sp>
      <p:sp>
        <p:nvSpPr>
          <p:cNvPr id="409" name="Google Shape;409;p28"/>
          <p:cNvSpPr txBox="1"/>
          <p:nvPr>
            <p:ph idx="5" type="subTitle"/>
          </p:nvPr>
        </p:nvSpPr>
        <p:spPr>
          <a:xfrm rot="-226014">
            <a:off x="619152" y="1527866"/>
            <a:ext cx="1890484" cy="547784"/>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p:txBody>
      </p:sp>
      <p:sp>
        <p:nvSpPr>
          <p:cNvPr id="410" name="Google Shape;410;p28"/>
          <p:cNvSpPr txBox="1"/>
          <p:nvPr>
            <p:ph idx="6" type="subTitle"/>
          </p:nvPr>
        </p:nvSpPr>
        <p:spPr>
          <a:xfrm rot="126162">
            <a:off x="5024491" y="108292"/>
            <a:ext cx="1970527" cy="549668"/>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p:txBody>
      </p:sp>
      <p:sp>
        <p:nvSpPr>
          <p:cNvPr id="411" name="Google Shape;411;p28"/>
          <p:cNvSpPr txBox="1"/>
          <p:nvPr>
            <p:ph idx="7" type="subTitle"/>
          </p:nvPr>
        </p:nvSpPr>
        <p:spPr>
          <a:xfrm rot="348762">
            <a:off x="3115150" y="2659506"/>
            <a:ext cx="1943191" cy="546097"/>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p:txBody>
      </p:sp>
      <p:sp>
        <p:nvSpPr>
          <p:cNvPr id="412" name="Google Shape;412;p28"/>
          <p:cNvSpPr txBox="1"/>
          <p:nvPr>
            <p:ph idx="8" type="subTitle"/>
          </p:nvPr>
        </p:nvSpPr>
        <p:spPr>
          <a:xfrm rot="-59757">
            <a:off x="6687978" y="2476634"/>
            <a:ext cx="1915789" cy="549684"/>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lgn="ctr">
              <a:lnSpc>
                <a:spcPct val="100000"/>
              </a:lnSpc>
              <a:spcBef>
                <a:spcPts val="80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lgn="ctr">
              <a:lnSpc>
                <a:spcPct val="100000"/>
              </a:lnSpc>
              <a:spcBef>
                <a:spcPts val="800"/>
              </a:spcBef>
              <a:spcAft>
                <a:spcPts val="800"/>
              </a:spcAft>
              <a:buClr>
                <a:schemeClr val="dk1"/>
              </a:buClr>
              <a:buSzPts val="3000"/>
              <a:buFont typeface="Anton"/>
              <a:buNone/>
              <a:defRPr sz="3000">
                <a:solidFill>
                  <a:schemeClr val="dk1"/>
                </a:solidFill>
                <a:latin typeface="Anton"/>
                <a:ea typeface="Anton"/>
                <a:cs typeface="Anton"/>
                <a:sym typeface="Anton"/>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BLANK_1_1_1_1_1_1_1_1">
    <p:bg>
      <p:bgPr>
        <a:solidFill>
          <a:schemeClr val="lt1"/>
        </a:solidFill>
      </p:bgPr>
    </p:bg>
    <p:spTree>
      <p:nvGrpSpPr>
        <p:cNvPr id="413" name="Shape 413"/>
        <p:cNvGrpSpPr/>
        <p:nvPr/>
      </p:nvGrpSpPr>
      <p:grpSpPr>
        <a:xfrm>
          <a:off x="0" y="0"/>
          <a:ext cx="0" cy="0"/>
          <a:chOff x="0" y="0"/>
          <a:chExt cx="0" cy="0"/>
        </a:xfrm>
      </p:grpSpPr>
      <p:sp>
        <p:nvSpPr>
          <p:cNvPr id="414" name="Google Shape;414;p29"/>
          <p:cNvSpPr txBox="1"/>
          <p:nvPr>
            <p:ph type="title"/>
          </p:nvPr>
        </p:nvSpPr>
        <p:spPr>
          <a:xfrm>
            <a:off x="508875" y="874875"/>
            <a:ext cx="3003300" cy="557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3000"/>
              <a:buNone/>
              <a:defRPr b="0">
                <a:solidFill>
                  <a:schemeClr val="dk1"/>
                </a:solidFill>
              </a:defRPr>
            </a:lvl1pPr>
            <a:lvl2pPr lvl="1">
              <a:lnSpc>
                <a:spcPct val="100000"/>
              </a:lnSpc>
              <a:spcBef>
                <a:spcPts val="0"/>
              </a:spcBef>
              <a:spcAft>
                <a:spcPts val="0"/>
              </a:spcAft>
              <a:buClr>
                <a:schemeClr val="dk1"/>
              </a:buClr>
              <a:buSzPts val="1400"/>
              <a:buNone/>
              <a:defRPr>
                <a:solidFill>
                  <a:schemeClr val="dk1"/>
                </a:solidFill>
              </a:defRPr>
            </a:lvl2pPr>
            <a:lvl3pPr lvl="2">
              <a:lnSpc>
                <a:spcPct val="100000"/>
              </a:lnSpc>
              <a:spcBef>
                <a:spcPts val="0"/>
              </a:spcBef>
              <a:spcAft>
                <a:spcPts val="0"/>
              </a:spcAft>
              <a:buClr>
                <a:schemeClr val="dk1"/>
              </a:buClr>
              <a:buSzPts val="1400"/>
              <a:buNone/>
              <a:defRPr>
                <a:solidFill>
                  <a:schemeClr val="dk1"/>
                </a:solidFill>
              </a:defRPr>
            </a:lvl3pPr>
            <a:lvl4pPr lvl="3">
              <a:lnSpc>
                <a:spcPct val="100000"/>
              </a:lnSpc>
              <a:spcBef>
                <a:spcPts val="0"/>
              </a:spcBef>
              <a:spcAft>
                <a:spcPts val="0"/>
              </a:spcAft>
              <a:buClr>
                <a:schemeClr val="dk1"/>
              </a:buClr>
              <a:buSzPts val="1400"/>
              <a:buNone/>
              <a:defRPr>
                <a:solidFill>
                  <a:schemeClr val="dk1"/>
                </a:solidFill>
              </a:defRPr>
            </a:lvl4pPr>
            <a:lvl5pPr lvl="4">
              <a:lnSpc>
                <a:spcPct val="100000"/>
              </a:lnSpc>
              <a:spcBef>
                <a:spcPts val="0"/>
              </a:spcBef>
              <a:spcAft>
                <a:spcPts val="0"/>
              </a:spcAft>
              <a:buClr>
                <a:schemeClr val="dk1"/>
              </a:buClr>
              <a:buSzPts val="1400"/>
              <a:buNone/>
              <a:defRPr>
                <a:solidFill>
                  <a:schemeClr val="dk1"/>
                </a:solidFill>
              </a:defRPr>
            </a:lvl5pPr>
            <a:lvl6pPr lvl="5">
              <a:lnSpc>
                <a:spcPct val="100000"/>
              </a:lnSpc>
              <a:spcBef>
                <a:spcPts val="0"/>
              </a:spcBef>
              <a:spcAft>
                <a:spcPts val="0"/>
              </a:spcAft>
              <a:buClr>
                <a:schemeClr val="dk1"/>
              </a:buClr>
              <a:buSzPts val="1400"/>
              <a:buNone/>
              <a:defRPr>
                <a:solidFill>
                  <a:schemeClr val="dk1"/>
                </a:solidFill>
              </a:defRPr>
            </a:lvl6pPr>
            <a:lvl7pPr lvl="6">
              <a:lnSpc>
                <a:spcPct val="100000"/>
              </a:lnSpc>
              <a:spcBef>
                <a:spcPts val="0"/>
              </a:spcBef>
              <a:spcAft>
                <a:spcPts val="0"/>
              </a:spcAft>
              <a:buClr>
                <a:schemeClr val="dk1"/>
              </a:buClr>
              <a:buSzPts val="1400"/>
              <a:buNone/>
              <a:defRPr>
                <a:solidFill>
                  <a:schemeClr val="dk1"/>
                </a:solidFill>
              </a:defRPr>
            </a:lvl7pPr>
            <a:lvl8pPr lvl="7">
              <a:lnSpc>
                <a:spcPct val="100000"/>
              </a:lnSpc>
              <a:spcBef>
                <a:spcPts val="0"/>
              </a:spcBef>
              <a:spcAft>
                <a:spcPts val="0"/>
              </a:spcAft>
              <a:buClr>
                <a:schemeClr val="dk1"/>
              </a:buClr>
              <a:buSzPts val="1400"/>
              <a:buNone/>
              <a:defRPr>
                <a:solidFill>
                  <a:schemeClr val="dk1"/>
                </a:solidFill>
              </a:defRPr>
            </a:lvl8pPr>
            <a:lvl9pPr lvl="8">
              <a:lnSpc>
                <a:spcPct val="100000"/>
              </a:lnSpc>
              <a:spcBef>
                <a:spcPts val="0"/>
              </a:spcBef>
              <a:spcAft>
                <a:spcPts val="0"/>
              </a:spcAft>
              <a:buClr>
                <a:schemeClr val="dk1"/>
              </a:buClr>
              <a:buSzPts val="1400"/>
              <a:buNone/>
              <a:defRPr>
                <a:solidFill>
                  <a:schemeClr val="dk1"/>
                </a:solidFill>
              </a:defRPr>
            </a:lvl9pPr>
          </a:lstStyle>
          <a:p/>
        </p:txBody>
      </p:sp>
      <p:sp>
        <p:nvSpPr>
          <p:cNvPr id="415" name="Google Shape;415;p29"/>
          <p:cNvSpPr txBox="1"/>
          <p:nvPr/>
        </p:nvSpPr>
        <p:spPr>
          <a:xfrm>
            <a:off x="5712000" y="3474850"/>
            <a:ext cx="732900" cy="366600"/>
          </a:xfrm>
          <a:prstGeom prst="rect">
            <a:avLst/>
          </a:prstGeom>
          <a:noFill/>
          <a:ln>
            <a:noFill/>
          </a:ln>
        </p:spPr>
        <p:txBody>
          <a:bodyPr anchorCtr="0" anchor="t" bIns="91425" lIns="0" spcFirstLastPara="1" rIns="91425" wrap="square" tIns="91425">
            <a:noAutofit/>
          </a:bodyPr>
          <a:lstStyle/>
          <a:p>
            <a:pPr indent="0" lvl="0" marL="0" rtl="0" algn="l">
              <a:lnSpc>
                <a:spcPct val="60000"/>
              </a:lnSpc>
              <a:spcBef>
                <a:spcPts val="0"/>
              </a:spcBef>
              <a:spcAft>
                <a:spcPts val="0"/>
              </a:spcAft>
              <a:buSzPts val="7200"/>
              <a:buNone/>
            </a:pPr>
            <a:r>
              <a:rPr lang="en" sz="7200">
                <a:solidFill>
                  <a:schemeClr val="lt1"/>
                </a:solidFill>
                <a:latin typeface="Manrope ExtraBold"/>
                <a:ea typeface="Manrope ExtraBold"/>
                <a:cs typeface="Manrope ExtraBold"/>
                <a:sym typeface="Manrope ExtraBold"/>
              </a:rPr>
              <a:t>“</a:t>
            </a:r>
            <a:endParaRPr i="1" sz="7200">
              <a:solidFill>
                <a:schemeClr val="lt1"/>
              </a:solidFill>
              <a:latin typeface="Manrope ExtraBold"/>
              <a:ea typeface="Manrope ExtraBold"/>
              <a:cs typeface="Manrope ExtraBold"/>
              <a:sym typeface="Manrope ExtraBold"/>
            </a:endParaRPr>
          </a:p>
        </p:txBody>
      </p:sp>
      <p:sp>
        <p:nvSpPr>
          <p:cNvPr id="416" name="Google Shape;416;p29"/>
          <p:cNvSpPr txBox="1"/>
          <p:nvPr>
            <p:ph idx="1" type="body"/>
          </p:nvPr>
        </p:nvSpPr>
        <p:spPr>
          <a:xfrm>
            <a:off x="508875" y="1539275"/>
            <a:ext cx="3488400" cy="11823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Clr>
                <a:schemeClr val="dk1"/>
              </a:buClr>
              <a:buSzPts val="1200"/>
              <a:buNone/>
              <a:defRPr>
                <a:solidFill>
                  <a:schemeClr val="dk1"/>
                </a:solidFill>
              </a:defRPr>
            </a:lvl1pPr>
            <a:lvl2pPr indent="-228600" lvl="1" marL="914400">
              <a:lnSpc>
                <a:spcPct val="100000"/>
              </a:lnSpc>
              <a:spcBef>
                <a:spcPts val="0"/>
              </a:spcBef>
              <a:spcAft>
                <a:spcPts val="0"/>
              </a:spcAft>
              <a:buClr>
                <a:schemeClr val="dk1"/>
              </a:buClr>
              <a:buSzPts val="1200"/>
              <a:buNone/>
              <a:defRPr>
                <a:solidFill>
                  <a:schemeClr val="dk1"/>
                </a:solidFill>
              </a:defRPr>
            </a:lvl2pPr>
            <a:lvl3pPr indent="-228600" lvl="2" marL="1371600">
              <a:lnSpc>
                <a:spcPct val="100000"/>
              </a:lnSpc>
              <a:spcBef>
                <a:spcPts val="0"/>
              </a:spcBef>
              <a:spcAft>
                <a:spcPts val="0"/>
              </a:spcAft>
              <a:buClr>
                <a:schemeClr val="dk1"/>
              </a:buClr>
              <a:buSzPts val="1200"/>
              <a:buNone/>
              <a:defRPr>
                <a:solidFill>
                  <a:schemeClr val="dk1"/>
                </a:solidFill>
              </a:defRPr>
            </a:lvl3pPr>
            <a:lvl4pPr indent="-228600" lvl="3" marL="1828800">
              <a:lnSpc>
                <a:spcPct val="100000"/>
              </a:lnSpc>
              <a:spcBef>
                <a:spcPts val="0"/>
              </a:spcBef>
              <a:spcAft>
                <a:spcPts val="0"/>
              </a:spcAft>
              <a:buClr>
                <a:schemeClr val="dk1"/>
              </a:buClr>
              <a:buSzPts val="1200"/>
              <a:buNone/>
              <a:defRPr>
                <a:solidFill>
                  <a:schemeClr val="dk1"/>
                </a:solidFill>
              </a:defRPr>
            </a:lvl4pPr>
            <a:lvl5pPr indent="-228600" lvl="4" marL="2286000">
              <a:lnSpc>
                <a:spcPct val="100000"/>
              </a:lnSpc>
              <a:spcBef>
                <a:spcPts val="0"/>
              </a:spcBef>
              <a:spcAft>
                <a:spcPts val="0"/>
              </a:spcAft>
              <a:buClr>
                <a:schemeClr val="dk1"/>
              </a:buClr>
              <a:buSzPts val="1200"/>
              <a:buNone/>
              <a:defRPr>
                <a:solidFill>
                  <a:schemeClr val="dk1"/>
                </a:solidFill>
              </a:defRPr>
            </a:lvl5pPr>
            <a:lvl6pPr indent="-228600" lvl="5" marL="2743200">
              <a:lnSpc>
                <a:spcPct val="100000"/>
              </a:lnSpc>
              <a:spcBef>
                <a:spcPts val="0"/>
              </a:spcBef>
              <a:spcAft>
                <a:spcPts val="0"/>
              </a:spcAft>
              <a:buClr>
                <a:schemeClr val="dk1"/>
              </a:buClr>
              <a:buSzPts val="1200"/>
              <a:buNone/>
              <a:defRPr>
                <a:solidFill>
                  <a:schemeClr val="dk1"/>
                </a:solidFill>
              </a:defRPr>
            </a:lvl6pPr>
            <a:lvl7pPr indent="-228600" lvl="6" marL="3200400">
              <a:lnSpc>
                <a:spcPct val="100000"/>
              </a:lnSpc>
              <a:spcBef>
                <a:spcPts val="0"/>
              </a:spcBef>
              <a:spcAft>
                <a:spcPts val="0"/>
              </a:spcAft>
              <a:buClr>
                <a:schemeClr val="dk1"/>
              </a:buClr>
              <a:buSzPts val="1200"/>
              <a:buNone/>
              <a:defRPr>
                <a:solidFill>
                  <a:schemeClr val="dk1"/>
                </a:solidFill>
              </a:defRPr>
            </a:lvl7pPr>
            <a:lvl8pPr indent="-228600" lvl="7" marL="3657600">
              <a:lnSpc>
                <a:spcPct val="100000"/>
              </a:lnSpc>
              <a:spcBef>
                <a:spcPts val="0"/>
              </a:spcBef>
              <a:spcAft>
                <a:spcPts val="0"/>
              </a:spcAft>
              <a:buClr>
                <a:schemeClr val="dk1"/>
              </a:buClr>
              <a:buSzPts val="1200"/>
              <a:buNone/>
              <a:defRPr>
                <a:solidFill>
                  <a:schemeClr val="dk1"/>
                </a:solidFill>
              </a:defRPr>
            </a:lvl8pPr>
            <a:lvl9pPr indent="-228600" lvl="8" marL="4114800">
              <a:lnSpc>
                <a:spcPct val="100000"/>
              </a:lnSpc>
              <a:spcBef>
                <a:spcPts val="0"/>
              </a:spcBef>
              <a:spcAft>
                <a:spcPts val="0"/>
              </a:spcAft>
              <a:buClr>
                <a:schemeClr val="dk1"/>
              </a:buClr>
              <a:buSzPts val="1200"/>
              <a:buNone/>
              <a:defRPr>
                <a:solidFill>
                  <a:schemeClr val="dk1"/>
                </a:solidFill>
              </a:defRPr>
            </a:lvl9pPr>
          </a:lstStyle>
          <a:p/>
        </p:txBody>
      </p:sp>
      <p:sp>
        <p:nvSpPr>
          <p:cNvPr id="417" name="Google Shape;417;p29"/>
          <p:cNvSpPr txBox="1"/>
          <p:nvPr>
            <p:ph idx="2" type="title"/>
          </p:nvPr>
        </p:nvSpPr>
        <p:spPr>
          <a:xfrm rot="-173518">
            <a:off x="5146753" y="4343806"/>
            <a:ext cx="1974114" cy="245408"/>
          </a:xfrm>
          <a:prstGeom prst="rect">
            <a:avLst/>
          </a:prstGeom>
          <a:solidFill>
            <a:schemeClr val="dk1"/>
          </a:solidFill>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1000"/>
              <a:buFont typeface="Manrope"/>
              <a:buNone/>
              <a:defRPr b="0" sz="1000">
                <a:latin typeface="Manrope"/>
                <a:ea typeface="Manrope"/>
                <a:cs typeface="Manrope"/>
                <a:sym typeface="Manrope"/>
              </a:defRPr>
            </a:lvl1pPr>
            <a:lvl2pPr lvl="1">
              <a:spcBef>
                <a:spcPts val="0"/>
              </a:spcBef>
              <a:spcAft>
                <a:spcPts val="0"/>
              </a:spcAft>
              <a:buClr>
                <a:schemeClr val="lt1"/>
              </a:buClr>
              <a:buSzPts val="1400"/>
              <a:buFont typeface="Manrope"/>
              <a:buNone/>
              <a:defRPr>
                <a:latin typeface="Manrope"/>
                <a:ea typeface="Manrope"/>
                <a:cs typeface="Manrope"/>
                <a:sym typeface="Manrope"/>
              </a:defRPr>
            </a:lvl2pPr>
            <a:lvl3pPr lvl="2">
              <a:spcBef>
                <a:spcPts val="0"/>
              </a:spcBef>
              <a:spcAft>
                <a:spcPts val="0"/>
              </a:spcAft>
              <a:buClr>
                <a:schemeClr val="lt1"/>
              </a:buClr>
              <a:buSzPts val="1400"/>
              <a:buFont typeface="Manrope"/>
              <a:buNone/>
              <a:defRPr>
                <a:latin typeface="Manrope"/>
                <a:ea typeface="Manrope"/>
                <a:cs typeface="Manrope"/>
                <a:sym typeface="Manrope"/>
              </a:defRPr>
            </a:lvl3pPr>
            <a:lvl4pPr lvl="3">
              <a:spcBef>
                <a:spcPts val="0"/>
              </a:spcBef>
              <a:spcAft>
                <a:spcPts val="0"/>
              </a:spcAft>
              <a:buClr>
                <a:schemeClr val="lt1"/>
              </a:buClr>
              <a:buSzPts val="1400"/>
              <a:buFont typeface="Manrope"/>
              <a:buNone/>
              <a:defRPr>
                <a:latin typeface="Manrope"/>
                <a:ea typeface="Manrope"/>
                <a:cs typeface="Manrope"/>
                <a:sym typeface="Manrope"/>
              </a:defRPr>
            </a:lvl4pPr>
            <a:lvl5pPr lvl="4">
              <a:spcBef>
                <a:spcPts val="0"/>
              </a:spcBef>
              <a:spcAft>
                <a:spcPts val="0"/>
              </a:spcAft>
              <a:buClr>
                <a:schemeClr val="lt1"/>
              </a:buClr>
              <a:buSzPts val="1400"/>
              <a:buFont typeface="Manrope"/>
              <a:buNone/>
              <a:defRPr>
                <a:latin typeface="Manrope"/>
                <a:ea typeface="Manrope"/>
                <a:cs typeface="Manrope"/>
                <a:sym typeface="Manrope"/>
              </a:defRPr>
            </a:lvl5pPr>
            <a:lvl6pPr lvl="5">
              <a:spcBef>
                <a:spcPts val="0"/>
              </a:spcBef>
              <a:spcAft>
                <a:spcPts val="0"/>
              </a:spcAft>
              <a:buClr>
                <a:schemeClr val="lt1"/>
              </a:buClr>
              <a:buSzPts val="1400"/>
              <a:buFont typeface="Manrope"/>
              <a:buNone/>
              <a:defRPr>
                <a:latin typeface="Manrope"/>
                <a:ea typeface="Manrope"/>
                <a:cs typeface="Manrope"/>
                <a:sym typeface="Manrope"/>
              </a:defRPr>
            </a:lvl6pPr>
            <a:lvl7pPr lvl="6">
              <a:spcBef>
                <a:spcPts val="0"/>
              </a:spcBef>
              <a:spcAft>
                <a:spcPts val="0"/>
              </a:spcAft>
              <a:buClr>
                <a:schemeClr val="lt1"/>
              </a:buClr>
              <a:buSzPts val="1400"/>
              <a:buFont typeface="Manrope"/>
              <a:buNone/>
              <a:defRPr>
                <a:latin typeface="Manrope"/>
                <a:ea typeface="Manrope"/>
                <a:cs typeface="Manrope"/>
                <a:sym typeface="Manrope"/>
              </a:defRPr>
            </a:lvl7pPr>
            <a:lvl8pPr lvl="7">
              <a:spcBef>
                <a:spcPts val="0"/>
              </a:spcBef>
              <a:spcAft>
                <a:spcPts val="0"/>
              </a:spcAft>
              <a:buClr>
                <a:schemeClr val="lt1"/>
              </a:buClr>
              <a:buSzPts val="1400"/>
              <a:buFont typeface="Manrope"/>
              <a:buNone/>
              <a:defRPr>
                <a:latin typeface="Manrope"/>
                <a:ea typeface="Manrope"/>
                <a:cs typeface="Manrope"/>
                <a:sym typeface="Manrope"/>
              </a:defRPr>
            </a:lvl8pPr>
            <a:lvl9pPr lvl="8">
              <a:spcBef>
                <a:spcPts val="0"/>
              </a:spcBef>
              <a:spcAft>
                <a:spcPts val="0"/>
              </a:spcAft>
              <a:buClr>
                <a:schemeClr val="lt1"/>
              </a:buClr>
              <a:buSzPts val="1400"/>
              <a:buFont typeface="Manrope"/>
              <a:buNone/>
              <a:defRPr>
                <a:latin typeface="Manrope"/>
                <a:ea typeface="Manrope"/>
                <a:cs typeface="Manrope"/>
                <a:sym typeface="Manrope"/>
              </a:defRPr>
            </a:lvl9pPr>
          </a:lstStyle>
          <a:p/>
        </p:txBody>
      </p:sp>
      <p:sp>
        <p:nvSpPr>
          <p:cNvPr id="418" name="Google Shape;418;p29"/>
          <p:cNvSpPr/>
          <p:nvPr/>
        </p:nvSpPr>
        <p:spPr>
          <a:xfrm>
            <a:off x="8352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19" name="Google Shape;419;p29"/>
          <p:cNvSpPr/>
          <p:nvPr/>
        </p:nvSpPr>
        <p:spPr>
          <a:xfrm>
            <a:off x="32736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20" name="Google Shape;420;p29"/>
          <p:cNvSpPr/>
          <p:nvPr/>
        </p:nvSpPr>
        <p:spPr>
          <a:xfrm>
            <a:off x="57120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421" name="Google Shape;421;p29"/>
          <p:cNvSpPr/>
          <p:nvPr/>
        </p:nvSpPr>
        <p:spPr>
          <a:xfrm>
            <a:off x="81504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cxnSp>
        <p:nvCxnSpPr>
          <p:cNvPr id="422" name="Google Shape;422;p29"/>
          <p:cNvCxnSpPr/>
          <p:nvPr/>
        </p:nvCxnSpPr>
        <p:spPr>
          <a:xfrm>
            <a:off x="0" y="457191"/>
            <a:ext cx="9140400" cy="0"/>
          </a:xfrm>
          <a:prstGeom prst="straightConnector1">
            <a:avLst/>
          </a:prstGeom>
          <a:noFill/>
          <a:ln cap="flat" cmpd="sng" w="9525">
            <a:solidFill>
              <a:schemeClr val="accent4"/>
            </a:solidFill>
            <a:prstDash val="solid"/>
            <a:round/>
            <a:headEnd len="sm" w="sm" type="none"/>
            <a:tailEnd len="sm" w="sm" type="none"/>
          </a:ln>
        </p:spPr>
      </p:cxnSp>
      <p:cxnSp>
        <p:nvCxnSpPr>
          <p:cNvPr id="423" name="Google Shape;423;p29"/>
          <p:cNvCxnSpPr/>
          <p:nvPr/>
        </p:nvCxnSpPr>
        <p:spPr>
          <a:xfrm>
            <a:off x="0" y="524791"/>
            <a:ext cx="9140400" cy="0"/>
          </a:xfrm>
          <a:prstGeom prst="straightConnector1">
            <a:avLst/>
          </a:prstGeom>
          <a:noFill/>
          <a:ln cap="flat" cmpd="sng" w="9525">
            <a:solidFill>
              <a:schemeClr val="accent4"/>
            </a:solidFill>
            <a:prstDash val="solid"/>
            <a:round/>
            <a:headEnd len="sm" w="sm" type="none"/>
            <a:tailEnd len="sm" w="sm" type="none"/>
          </a:ln>
        </p:spPr>
      </p:cxnSp>
      <p:sp>
        <p:nvSpPr>
          <p:cNvPr id="424" name="Google Shape;424;p29"/>
          <p:cNvSpPr txBox="1"/>
          <p:nvPr>
            <p:ph idx="3" type="title"/>
          </p:nvPr>
        </p:nvSpPr>
        <p:spPr>
          <a:xfrm rot="-130161">
            <a:off x="5805931" y="3651002"/>
            <a:ext cx="2662908" cy="733131"/>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000"/>
              <a:buNone/>
              <a:defRPr sz="1000">
                <a:solidFill>
                  <a:schemeClr val="dk1"/>
                </a:solidFill>
                <a:latin typeface="Manrope"/>
                <a:ea typeface="Manrope"/>
                <a:cs typeface="Manrope"/>
                <a:sym typeface="Manrop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extLst>
    <p:ext uri="{DCECCB84-F9BA-43D5-87BE-67443E8EF086}">
      <p15:sldGuideLst>
        <p15:guide id="1" pos="325">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BLANK_1_1_1_1_1_1_1_1_2">
    <p:spTree>
      <p:nvGrpSpPr>
        <p:cNvPr id="425" name="Shape 425"/>
        <p:cNvGrpSpPr/>
        <p:nvPr/>
      </p:nvGrpSpPr>
      <p:grpSpPr>
        <a:xfrm>
          <a:off x="0" y="0"/>
          <a:ext cx="0" cy="0"/>
          <a:chOff x="0" y="0"/>
          <a:chExt cx="0" cy="0"/>
        </a:xfrm>
      </p:grpSpPr>
      <p:grpSp>
        <p:nvGrpSpPr>
          <p:cNvPr id="426" name="Google Shape;426;p30"/>
          <p:cNvGrpSpPr/>
          <p:nvPr/>
        </p:nvGrpSpPr>
        <p:grpSpPr>
          <a:xfrm>
            <a:off x="0" y="-6300"/>
            <a:ext cx="9143705" cy="5150040"/>
            <a:chOff x="11751" y="-6300"/>
            <a:chExt cx="9190577" cy="5150040"/>
          </a:xfrm>
        </p:grpSpPr>
        <p:grpSp>
          <p:nvGrpSpPr>
            <p:cNvPr id="427" name="Google Shape;427;p30"/>
            <p:cNvGrpSpPr/>
            <p:nvPr/>
          </p:nvGrpSpPr>
          <p:grpSpPr>
            <a:xfrm>
              <a:off x="11751" y="-6300"/>
              <a:ext cx="4777902" cy="2703033"/>
              <a:chOff x="11750" y="-6290"/>
              <a:chExt cx="9125100" cy="5162400"/>
            </a:xfrm>
          </p:grpSpPr>
          <p:cxnSp>
            <p:nvCxnSpPr>
              <p:cNvPr id="428" name="Google Shape;428;p30"/>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29" name="Google Shape;429;p30"/>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30" name="Google Shape;430;p30"/>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31" name="Google Shape;431;p30"/>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32" name="Google Shape;432;p30"/>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33" name="Google Shape;433;p30"/>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34" name="Google Shape;434;p30"/>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35" name="Google Shape;435;p30"/>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36" name="Google Shape;436;p30"/>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37" name="Google Shape;437;p30"/>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38" name="Google Shape;438;p30"/>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39" name="Google Shape;439;p30"/>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40" name="Google Shape;440;p30"/>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41" name="Google Shape;441;p30"/>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42" name="Google Shape;442;p30"/>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43" name="Google Shape;443;p30"/>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44" name="Google Shape;444;p30"/>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45" name="Google Shape;445;p30"/>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46" name="Google Shape;446;p30"/>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47" name="Google Shape;447;p30"/>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48" name="Google Shape;448;p30"/>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49" name="Google Shape;449;p30"/>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450" name="Google Shape;450;p30"/>
            <p:cNvGrpSpPr/>
            <p:nvPr/>
          </p:nvGrpSpPr>
          <p:grpSpPr>
            <a:xfrm>
              <a:off x="11751" y="2440707"/>
              <a:ext cx="4777902" cy="2703033"/>
              <a:chOff x="11750" y="-6290"/>
              <a:chExt cx="9125100" cy="5162400"/>
            </a:xfrm>
          </p:grpSpPr>
          <p:cxnSp>
            <p:nvCxnSpPr>
              <p:cNvPr id="451" name="Google Shape;451;p30"/>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52" name="Google Shape;452;p30"/>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53" name="Google Shape;453;p30"/>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54" name="Google Shape;454;p30"/>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55" name="Google Shape;455;p30"/>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56" name="Google Shape;456;p30"/>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57" name="Google Shape;457;p30"/>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58" name="Google Shape;458;p30"/>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59" name="Google Shape;459;p30"/>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60" name="Google Shape;460;p30"/>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61" name="Google Shape;461;p30"/>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62" name="Google Shape;462;p30"/>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63" name="Google Shape;463;p30"/>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64" name="Google Shape;464;p30"/>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65" name="Google Shape;465;p30"/>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66" name="Google Shape;466;p30"/>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67" name="Google Shape;467;p30"/>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68" name="Google Shape;468;p30"/>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69" name="Google Shape;469;p30"/>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70" name="Google Shape;470;p30"/>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71" name="Google Shape;471;p30"/>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72" name="Google Shape;472;p30"/>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473" name="Google Shape;473;p30"/>
            <p:cNvGrpSpPr/>
            <p:nvPr/>
          </p:nvGrpSpPr>
          <p:grpSpPr>
            <a:xfrm>
              <a:off x="4424426" y="-6300"/>
              <a:ext cx="4777902" cy="2703033"/>
              <a:chOff x="11750" y="-6290"/>
              <a:chExt cx="9125100" cy="5162400"/>
            </a:xfrm>
          </p:grpSpPr>
          <p:cxnSp>
            <p:nvCxnSpPr>
              <p:cNvPr id="474" name="Google Shape;474;p30"/>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75" name="Google Shape;475;p30"/>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76" name="Google Shape;476;p30"/>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77" name="Google Shape;477;p30"/>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78" name="Google Shape;478;p30"/>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79" name="Google Shape;479;p30"/>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80" name="Google Shape;480;p30"/>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81" name="Google Shape;481;p30"/>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82" name="Google Shape;482;p30"/>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83" name="Google Shape;483;p30"/>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84" name="Google Shape;484;p30"/>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85" name="Google Shape;485;p30"/>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86" name="Google Shape;486;p30"/>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87" name="Google Shape;487;p30"/>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88" name="Google Shape;488;p30"/>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89" name="Google Shape;489;p30"/>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90" name="Google Shape;490;p30"/>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91" name="Google Shape;491;p30"/>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92" name="Google Shape;492;p30"/>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93" name="Google Shape;493;p30"/>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94" name="Google Shape;494;p30"/>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495" name="Google Shape;495;p30"/>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496" name="Google Shape;496;p30"/>
            <p:cNvGrpSpPr/>
            <p:nvPr/>
          </p:nvGrpSpPr>
          <p:grpSpPr>
            <a:xfrm>
              <a:off x="4424426" y="2440707"/>
              <a:ext cx="4777902" cy="2703033"/>
              <a:chOff x="11750" y="-6290"/>
              <a:chExt cx="9125100" cy="5162400"/>
            </a:xfrm>
          </p:grpSpPr>
          <p:cxnSp>
            <p:nvCxnSpPr>
              <p:cNvPr id="497" name="Google Shape;497;p30"/>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98" name="Google Shape;498;p30"/>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499" name="Google Shape;499;p30"/>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00" name="Google Shape;500;p30"/>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01" name="Google Shape;501;p30"/>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02" name="Google Shape;502;p30"/>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03" name="Google Shape;503;p30"/>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04" name="Google Shape;504;p30"/>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05" name="Google Shape;505;p30"/>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06" name="Google Shape;506;p30"/>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07" name="Google Shape;507;p30"/>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08" name="Google Shape;508;p30"/>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509" name="Google Shape;509;p30"/>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10" name="Google Shape;510;p30"/>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11" name="Google Shape;511;p30"/>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12" name="Google Shape;512;p30"/>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13" name="Google Shape;513;p30"/>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14" name="Google Shape;514;p30"/>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15" name="Google Shape;515;p30"/>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16" name="Google Shape;516;p30"/>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17" name="Google Shape;517;p30"/>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518" name="Google Shape;518;p30"/>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sp>
        <p:nvSpPr>
          <p:cNvPr id="519" name="Google Shape;519;p30"/>
          <p:cNvSpPr txBox="1"/>
          <p:nvPr>
            <p:ph type="title"/>
          </p:nvPr>
        </p:nvSpPr>
        <p:spPr>
          <a:xfrm>
            <a:off x="508875" y="874875"/>
            <a:ext cx="3003300" cy="557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3000"/>
              <a:buNone/>
              <a:defRPr b="0"/>
            </a:lvl1pPr>
            <a:lvl2pPr lvl="1">
              <a:lnSpc>
                <a:spcPct val="100000"/>
              </a:lnSpc>
              <a:spcBef>
                <a:spcPts val="0"/>
              </a:spcBef>
              <a:spcAft>
                <a:spcPts val="0"/>
              </a:spcAft>
              <a:buClr>
                <a:schemeClr val="lt1"/>
              </a:buClr>
              <a:buSzPts val="1400"/>
              <a:buNone/>
              <a:defRPr/>
            </a:lvl2pPr>
            <a:lvl3pPr lvl="2">
              <a:lnSpc>
                <a:spcPct val="100000"/>
              </a:lnSpc>
              <a:spcBef>
                <a:spcPts val="0"/>
              </a:spcBef>
              <a:spcAft>
                <a:spcPts val="0"/>
              </a:spcAft>
              <a:buClr>
                <a:schemeClr val="lt1"/>
              </a:buClr>
              <a:buSzPts val="1400"/>
              <a:buNone/>
              <a:defRPr/>
            </a:lvl3pPr>
            <a:lvl4pPr lvl="3">
              <a:lnSpc>
                <a:spcPct val="100000"/>
              </a:lnSpc>
              <a:spcBef>
                <a:spcPts val="0"/>
              </a:spcBef>
              <a:spcAft>
                <a:spcPts val="0"/>
              </a:spcAft>
              <a:buClr>
                <a:schemeClr val="lt1"/>
              </a:buClr>
              <a:buSzPts val="1400"/>
              <a:buNone/>
              <a:defRPr/>
            </a:lvl4pPr>
            <a:lvl5pPr lvl="4">
              <a:lnSpc>
                <a:spcPct val="100000"/>
              </a:lnSpc>
              <a:spcBef>
                <a:spcPts val="0"/>
              </a:spcBef>
              <a:spcAft>
                <a:spcPts val="0"/>
              </a:spcAft>
              <a:buClr>
                <a:schemeClr val="lt1"/>
              </a:buClr>
              <a:buSzPts val="1400"/>
              <a:buNone/>
              <a:defRPr/>
            </a:lvl5pPr>
            <a:lvl6pPr lvl="5">
              <a:lnSpc>
                <a:spcPct val="100000"/>
              </a:lnSpc>
              <a:spcBef>
                <a:spcPts val="0"/>
              </a:spcBef>
              <a:spcAft>
                <a:spcPts val="0"/>
              </a:spcAft>
              <a:buClr>
                <a:schemeClr val="lt1"/>
              </a:buClr>
              <a:buSzPts val="1400"/>
              <a:buNone/>
              <a:defRPr/>
            </a:lvl6pPr>
            <a:lvl7pPr lvl="6">
              <a:lnSpc>
                <a:spcPct val="100000"/>
              </a:lnSpc>
              <a:spcBef>
                <a:spcPts val="0"/>
              </a:spcBef>
              <a:spcAft>
                <a:spcPts val="0"/>
              </a:spcAft>
              <a:buClr>
                <a:schemeClr val="lt1"/>
              </a:buClr>
              <a:buSzPts val="1400"/>
              <a:buNone/>
              <a:defRPr/>
            </a:lvl7pPr>
            <a:lvl8pPr lvl="7">
              <a:lnSpc>
                <a:spcPct val="100000"/>
              </a:lnSpc>
              <a:spcBef>
                <a:spcPts val="0"/>
              </a:spcBef>
              <a:spcAft>
                <a:spcPts val="0"/>
              </a:spcAft>
              <a:buClr>
                <a:schemeClr val="lt1"/>
              </a:buClr>
              <a:buSzPts val="1400"/>
              <a:buNone/>
              <a:defRPr/>
            </a:lvl8pPr>
            <a:lvl9pPr lvl="8">
              <a:lnSpc>
                <a:spcPct val="100000"/>
              </a:lnSpc>
              <a:spcBef>
                <a:spcPts val="0"/>
              </a:spcBef>
              <a:spcAft>
                <a:spcPts val="0"/>
              </a:spcAft>
              <a:buClr>
                <a:schemeClr val="lt1"/>
              </a:buClr>
              <a:buSzPts val="1400"/>
              <a:buNone/>
              <a:defRPr/>
            </a:lvl9pPr>
          </a:lstStyle>
          <a:p/>
        </p:txBody>
      </p:sp>
      <p:sp>
        <p:nvSpPr>
          <p:cNvPr id="520" name="Google Shape;520;p30"/>
          <p:cNvSpPr txBox="1"/>
          <p:nvPr>
            <p:ph idx="1" type="body"/>
          </p:nvPr>
        </p:nvSpPr>
        <p:spPr>
          <a:xfrm>
            <a:off x="508875" y="1539275"/>
            <a:ext cx="3488400" cy="11823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200"/>
              <a:buNone/>
              <a:defRPr/>
            </a:lvl1pPr>
            <a:lvl2pPr indent="-228600" lvl="1" marL="914400">
              <a:lnSpc>
                <a:spcPct val="100000"/>
              </a:lnSpc>
              <a:spcBef>
                <a:spcPts val="0"/>
              </a:spcBef>
              <a:spcAft>
                <a:spcPts val="0"/>
              </a:spcAft>
              <a:buSzPts val="1200"/>
              <a:buNone/>
              <a:defRPr/>
            </a:lvl2pPr>
            <a:lvl3pPr indent="-228600" lvl="2" marL="1371600">
              <a:lnSpc>
                <a:spcPct val="100000"/>
              </a:lnSpc>
              <a:spcBef>
                <a:spcPts val="0"/>
              </a:spcBef>
              <a:spcAft>
                <a:spcPts val="0"/>
              </a:spcAft>
              <a:buSzPts val="1200"/>
              <a:buNone/>
              <a:defRPr/>
            </a:lvl3pPr>
            <a:lvl4pPr indent="-228600" lvl="3" marL="1828800">
              <a:lnSpc>
                <a:spcPct val="100000"/>
              </a:lnSpc>
              <a:spcBef>
                <a:spcPts val="0"/>
              </a:spcBef>
              <a:spcAft>
                <a:spcPts val="0"/>
              </a:spcAft>
              <a:buSzPts val="1200"/>
              <a:buNone/>
              <a:defRPr/>
            </a:lvl4pPr>
            <a:lvl5pPr indent="-228600" lvl="4" marL="2286000">
              <a:lnSpc>
                <a:spcPct val="100000"/>
              </a:lnSpc>
              <a:spcBef>
                <a:spcPts val="0"/>
              </a:spcBef>
              <a:spcAft>
                <a:spcPts val="0"/>
              </a:spcAft>
              <a:buSzPts val="1200"/>
              <a:buNone/>
              <a:defRPr/>
            </a:lvl5pPr>
            <a:lvl6pPr indent="-228600" lvl="5" marL="2743200">
              <a:lnSpc>
                <a:spcPct val="100000"/>
              </a:lnSpc>
              <a:spcBef>
                <a:spcPts val="0"/>
              </a:spcBef>
              <a:spcAft>
                <a:spcPts val="0"/>
              </a:spcAft>
              <a:buSzPts val="1200"/>
              <a:buNone/>
              <a:defRPr/>
            </a:lvl6pPr>
            <a:lvl7pPr indent="-228600" lvl="6" marL="3200400">
              <a:lnSpc>
                <a:spcPct val="100000"/>
              </a:lnSpc>
              <a:spcBef>
                <a:spcPts val="0"/>
              </a:spcBef>
              <a:spcAft>
                <a:spcPts val="0"/>
              </a:spcAft>
              <a:buSzPts val="1200"/>
              <a:buNone/>
              <a:defRPr/>
            </a:lvl7pPr>
            <a:lvl8pPr indent="-228600" lvl="7" marL="3657600">
              <a:lnSpc>
                <a:spcPct val="100000"/>
              </a:lnSpc>
              <a:spcBef>
                <a:spcPts val="0"/>
              </a:spcBef>
              <a:spcAft>
                <a:spcPts val="0"/>
              </a:spcAft>
              <a:buSzPts val="1200"/>
              <a:buNone/>
              <a:defRPr/>
            </a:lvl8pPr>
            <a:lvl9pPr indent="-228600" lvl="8" marL="4114800">
              <a:lnSpc>
                <a:spcPct val="100000"/>
              </a:lnSpc>
              <a:spcBef>
                <a:spcPts val="0"/>
              </a:spcBef>
              <a:spcAft>
                <a:spcPts val="0"/>
              </a:spcAft>
              <a:buSzPts val="1200"/>
              <a:buNone/>
              <a:defRPr/>
            </a:lvl9pPr>
          </a:lstStyle>
          <a:p/>
        </p:txBody>
      </p:sp>
      <p:sp>
        <p:nvSpPr>
          <p:cNvPr id="521" name="Google Shape;521;p30"/>
          <p:cNvSpPr txBox="1"/>
          <p:nvPr>
            <p:ph idx="2" type="title"/>
          </p:nvPr>
        </p:nvSpPr>
        <p:spPr>
          <a:xfrm rot="-173518">
            <a:off x="5146753" y="4388081"/>
            <a:ext cx="1974114" cy="245408"/>
          </a:xfrm>
          <a:prstGeom prst="rect">
            <a:avLst/>
          </a:prstGeom>
          <a:solidFill>
            <a:schemeClr val="accent6"/>
          </a:solidFill>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1000"/>
              <a:buNone/>
              <a:defRPr sz="10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522" name="Google Shape;522;p30"/>
          <p:cNvSpPr txBox="1"/>
          <p:nvPr>
            <p:ph idx="3" type="title"/>
          </p:nvPr>
        </p:nvSpPr>
        <p:spPr>
          <a:xfrm rot="-130161">
            <a:off x="5801505" y="3629872"/>
            <a:ext cx="2662908" cy="632256"/>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000"/>
              <a:buNone/>
              <a:defRPr sz="10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extLst>
    <p:ext uri="{DCECCB84-F9BA-43D5-87BE-67443E8EF086}">
      <p15:sldGuideLst>
        <p15:guide id="1" pos="325">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BLANK_1_1_1_1_1_1_1">
    <p:spTree>
      <p:nvGrpSpPr>
        <p:cNvPr id="523" name="Shape 523"/>
        <p:cNvGrpSpPr/>
        <p:nvPr/>
      </p:nvGrpSpPr>
      <p:grpSpPr>
        <a:xfrm>
          <a:off x="0" y="0"/>
          <a:ext cx="0" cy="0"/>
          <a:chOff x="0" y="0"/>
          <a:chExt cx="0" cy="0"/>
        </a:xfrm>
      </p:grpSpPr>
      <p:grpSp>
        <p:nvGrpSpPr>
          <p:cNvPr id="524" name="Google Shape;524;p31"/>
          <p:cNvGrpSpPr/>
          <p:nvPr/>
        </p:nvGrpSpPr>
        <p:grpSpPr>
          <a:xfrm>
            <a:off x="0" y="939481"/>
            <a:ext cx="9144000" cy="3964219"/>
            <a:chOff x="0" y="939481"/>
            <a:chExt cx="9144000" cy="3964219"/>
          </a:xfrm>
        </p:grpSpPr>
        <p:cxnSp>
          <p:nvCxnSpPr>
            <p:cNvPr id="525" name="Google Shape;525;p31"/>
            <p:cNvCxnSpPr/>
            <p:nvPr/>
          </p:nvCxnSpPr>
          <p:spPr>
            <a:xfrm>
              <a:off x="0" y="939481"/>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526" name="Google Shape;526;p31"/>
            <p:cNvCxnSpPr/>
            <p:nvPr/>
          </p:nvCxnSpPr>
          <p:spPr>
            <a:xfrm>
              <a:off x="0" y="28463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527" name="Google Shape;527;p31"/>
            <p:cNvCxnSpPr/>
            <p:nvPr/>
          </p:nvCxnSpPr>
          <p:spPr>
            <a:xfrm>
              <a:off x="0" y="30749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528" name="Google Shape;528;p31"/>
            <p:cNvCxnSpPr/>
            <p:nvPr/>
          </p:nvCxnSpPr>
          <p:spPr>
            <a:xfrm>
              <a:off x="0" y="33035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529" name="Google Shape;529;p31"/>
            <p:cNvCxnSpPr/>
            <p:nvPr/>
          </p:nvCxnSpPr>
          <p:spPr>
            <a:xfrm>
              <a:off x="0" y="35321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530" name="Google Shape;530;p31"/>
            <p:cNvCxnSpPr/>
            <p:nvPr/>
          </p:nvCxnSpPr>
          <p:spPr>
            <a:xfrm>
              <a:off x="0" y="37607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531" name="Google Shape;531;p31"/>
            <p:cNvCxnSpPr/>
            <p:nvPr/>
          </p:nvCxnSpPr>
          <p:spPr>
            <a:xfrm>
              <a:off x="0" y="39893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532" name="Google Shape;532;p31"/>
            <p:cNvCxnSpPr/>
            <p:nvPr/>
          </p:nvCxnSpPr>
          <p:spPr>
            <a:xfrm>
              <a:off x="0" y="42179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533" name="Google Shape;533;p31"/>
            <p:cNvCxnSpPr/>
            <p:nvPr/>
          </p:nvCxnSpPr>
          <p:spPr>
            <a:xfrm>
              <a:off x="0" y="44465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534" name="Google Shape;534;p31"/>
            <p:cNvCxnSpPr/>
            <p:nvPr/>
          </p:nvCxnSpPr>
          <p:spPr>
            <a:xfrm>
              <a:off x="0" y="46751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535" name="Google Shape;535;p31"/>
            <p:cNvCxnSpPr/>
            <p:nvPr/>
          </p:nvCxnSpPr>
          <p:spPr>
            <a:xfrm>
              <a:off x="0" y="4903700"/>
              <a:ext cx="9144000" cy="0"/>
            </a:xfrm>
            <a:prstGeom prst="straightConnector1">
              <a:avLst/>
            </a:prstGeom>
            <a:noFill/>
            <a:ln cap="flat" cmpd="sng" w="9525">
              <a:solidFill>
                <a:schemeClr val="accent5"/>
              </a:solidFill>
              <a:prstDash val="solid"/>
              <a:round/>
              <a:headEnd len="sm" w="sm" type="none"/>
              <a:tailEnd len="sm" w="sm" type="none"/>
            </a:ln>
          </p:spPr>
        </p:cxnSp>
      </p:grpSp>
      <p:sp>
        <p:nvSpPr>
          <p:cNvPr id="536" name="Google Shape;536;p31"/>
          <p:cNvSpPr/>
          <p:nvPr/>
        </p:nvSpPr>
        <p:spPr>
          <a:xfrm rot="341415">
            <a:off x="4870163" y="329972"/>
            <a:ext cx="3279862" cy="460671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nvGrpSpPr>
          <p:cNvPr id="537" name="Google Shape;537;p31"/>
          <p:cNvGrpSpPr/>
          <p:nvPr/>
        </p:nvGrpSpPr>
        <p:grpSpPr>
          <a:xfrm rot="341264">
            <a:off x="4864199" y="350512"/>
            <a:ext cx="184449" cy="4334311"/>
            <a:chOff x="5380497" y="383100"/>
            <a:chExt cx="189628" cy="4456010"/>
          </a:xfrm>
        </p:grpSpPr>
        <p:grpSp>
          <p:nvGrpSpPr>
            <p:cNvPr id="538" name="Google Shape;538;p31"/>
            <p:cNvGrpSpPr/>
            <p:nvPr/>
          </p:nvGrpSpPr>
          <p:grpSpPr>
            <a:xfrm>
              <a:off x="5380497" y="383100"/>
              <a:ext cx="189628" cy="981668"/>
              <a:chOff x="5380497" y="383100"/>
              <a:chExt cx="189628" cy="981668"/>
            </a:xfrm>
          </p:grpSpPr>
          <p:grpSp>
            <p:nvGrpSpPr>
              <p:cNvPr id="539" name="Google Shape;539;p31"/>
              <p:cNvGrpSpPr/>
              <p:nvPr/>
            </p:nvGrpSpPr>
            <p:grpSpPr>
              <a:xfrm>
                <a:off x="5380497" y="383100"/>
                <a:ext cx="187974" cy="130800"/>
                <a:chOff x="4804925" y="764100"/>
                <a:chExt cx="187974" cy="130800"/>
              </a:xfrm>
            </p:grpSpPr>
            <p:sp>
              <p:nvSpPr>
                <p:cNvPr id="540" name="Google Shape;540;p31"/>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41" name="Google Shape;541;p31"/>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542" name="Google Shape;542;p31"/>
              <p:cNvGrpSpPr/>
              <p:nvPr/>
            </p:nvGrpSpPr>
            <p:grpSpPr>
              <a:xfrm>
                <a:off x="5382151" y="822110"/>
                <a:ext cx="187974" cy="130800"/>
                <a:chOff x="4804925" y="764100"/>
                <a:chExt cx="187974" cy="130800"/>
              </a:xfrm>
            </p:grpSpPr>
            <p:sp>
              <p:nvSpPr>
                <p:cNvPr id="543" name="Google Shape;543;p31"/>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44" name="Google Shape;544;p31"/>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545" name="Google Shape;545;p31"/>
              <p:cNvGrpSpPr/>
              <p:nvPr/>
            </p:nvGrpSpPr>
            <p:grpSpPr>
              <a:xfrm>
                <a:off x="5382151" y="1233968"/>
                <a:ext cx="187974" cy="130800"/>
                <a:chOff x="4804925" y="764100"/>
                <a:chExt cx="187974" cy="130800"/>
              </a:xfrm>
            </p:grpSpPr>
            <p:sp>
              <p:nvSpPr>
                <p:cNvPr id="546" name="Google Shape;546;p31"/>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47" name="Google Shape;547;p31"/>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548" name="Google Shape;548;p31"/>
            <p:cNvGrpSpPr/>
            <p:nvPr/>
          </p:nvGrpSpPr>
          <p:grpSpPr>
            <a:xfrm>
              <a:off x="5380497" y="1678500"/>
              <a:ext cx="189628" cy="981668"/>
              <a:chOff x="5380497" y="383100"/>
              <a:chExt cx="189628" cy="981668"/>
            </a:xfrm>
          </p:grpSpPr>
          <p:grpSp>
            <p:nvGrpSpPr>
              <p:cNvPr id="549" name="Google Shape;549;p31"/>
              <p:cNvGrpSpPr/>
              <p:nvPr/>
            </p:nvGrpSpPr>
            <p:grpSpPr>
              <a:xfrm>
                <a:off x="5380497" y="383100"/>
                <a:ext cx="187974" cy="130800"/>
                <a:chOff x="4804925" y="764100"/>
                <a:chExt cx="187974" cy="130800"/>
              </a:xfrm>
            </p:grpSpPr>
            <p:sp>
              <p:nvSpPr>
                <p:cNvPr id="550" name="Google Shape;550;p31"/>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51" name="Google Shape;551;p31"/>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552" name="Google Shape;552;p31"/>
              <p:cNvGrpSpPr/>
              <p:nvPr/>
            </p:nvGrpSpPr>
            <p:grpSpPr>
              <a:xfrm>
                <a:off x="5382151" y="822110"/>
                <a:ext cx="187974" cy="130800"/>
                <a:chOff x="4804925" y="764100"/>
                <a:chExt cx="187974" cy="130800"/>
              </a:xfrm>
            </p:grpSpPr>
            <p:sp>
              <p:nvSpPr>
                <p:cNvPr id="553" name="Google Shape;553;p31"/>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54" name="Google Shape;554;p31"/>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555" name="Google Shape;555;p31"/>
              <p:cNvGrpSpPr/>
              <p:nvPr/>
            </p:nvGrpSpPr>
            <p:grpSpPr>
              <a:xfrm>
                <a:off x="5382151" y="1233968"/>
                <a:ext cx="187974" cy="130800"/>
                <a:chOff x="4804925" y="764100"/>
                <a:chExt cx="187974" cy="130800"/>
              </a:xfrm>
            </p:grpSpPr>
            <p:sp>
              <p:nvSpPr>
                <p:cNvPr id="556" name="Google Shape;556;p31"/>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57" name="Google Shape;557;p31"/>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558" name="Google Shape;558;p31"/>
            <p:cNvGrpSpPr/>
            <p:nvPr/>
          </p:nvGrpSpPr>
          <p:grpSpPr>
            <a:xfrm>
              <a:off x="5380497" y="2973900"/>
              <a:ext cx="189628" cy="981668"/>
              <a:chOff x="5380497" y="383100"/>
              <a:chExt cx="189628" cy="981668"/>
            </a:xfrm>
          </p:grpSpPr>
          <p:grpSp>
            <p:nvGrpSpPr>
              <p:cNvPr id="559" name="Google Shape;559;p31"/>
              <p:cNvGrpSpPr/>
              <p:nvPr/>
            </p:nvGrpSpPr>
            <p:grpSpPr>
              <a:xfrm>
                <a:off x="5380497" y="383100"/>
                <a:ext cx="187974" cy="130800"/>
                <a:chOff x="4804925" y="764100"/>
                <a:chExt cx="187974" cy="130800"/>
              </a:xfrm>
            </p:grpSpPr>
            <p:sp>
              <p:nvSpPr>
                <p:cNvPr id="560" name="Google Shape;560;p31"/>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61" name="Google Shape;561;p31"/>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562" name="Google Shape;562;p31"/>
              <p:cNvGrpSpPr/>
              <p:nvPr/>
            </p:nvGrpSpPr>
            <p:grpSpPr>
              <a:xfrm>
                <a:off x="5382151" y="822110"/>
                <a:ext cx="187974" cy="130800"/>
                <a:chOff x="4804925" y="764100"/>
                <a:chExt cx="187974" cy="130800"/>
              </a:xfrm>
            </p:grpSpPr>
            <p:sp>
              <p:nvSpPr>
                <p:cNvPr id="563" name="Google Shape;563;p31"/>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64" name="Google Shape;564;p31"/>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565" name="Google Shape;565;p31"/>
              <p:cNvGrpSpPr/>
              <p:nvPr/>
            </p:nvGrpSpPr>
            <p:grpSpPr>
              <a:xfrm>
                <a:off x="5382151" y="1233968"/>
                <a:ext cx="187974" cy="130800"/>
                <a:chOff x="4804925" y="764100"/>
                <a:chExt cx="187974" cy="130800"/>
              </a:xfrm>
            </p:grpSpPr>
            <p:sp>
              <p:nvSpPr>
                <p:cNvPr id="566" name="Google Shape;566;p31"/>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67" name="Google Shape;567;p31"/>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568" name="Google Shape;568;p31"/>
            <p:cNvGrpSpPr/>
            <p:nvPr/>
          </p:nvGrpSpPr>
          <p:grpSpPr>
            <a:xfrm>
              <a:off x="5380497" y="4269300"/>
              <a:ext cx="189628" cy="569810"/>
              <a:chOff x="5380497" y="383100"/>
              <a:chExt cx="189628" cy="569810"/>
            </a:xfrm>
          </p:grpSpPr>
          <p:grpSp>
            <p:nvGrpSpPr>
              <p:cNvPr id="569" name="Google Shape;569;p31"/>
              <p:cNvGrpSpPr/>
              <p:nvPr/>
            </p:nvGrpSpPr>
            <p:grpSpPr>
              <a:xfrm>
                <a:off x="5380497" y="383100"/>
                <a:ext cx="187974" cy="130800"/>
                <a:chOff x="4804925" y="764100"/>
                <a:chExt cx="187974" cy="130800"/>
              </a:xfrm>
            </p:grpSpPr>
            <p:sp>
              <p:nvSpPr>
                <p:cNvPr id="570" name="Google Shape;570;p31"/>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71" name="Google Shape;571;p31"/>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572" name="Google Shape;572;p31"/>
              <p:cNvGrpSpPr/>
              <p:nvPr/>
            </p:nvGrpSpPr>
            <p:grpSpPr>
              <a:xfrm>
                <a:off x="5382151" y="822110"/>
                <a:ext cx="187974" cy="130800"/>
                <a:chOff x="4804925" y="764100"/>
                <a:chExt cx="187974" cy="130800"/>
              </a:xfrm>
            </p:grpSpPr>
            <p:sp>
              <p:nvSpPr>
                <p:cNvPr id="573" name="Google Shape;573;p31"/>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74" name="Google Shape;574;p31"/>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sp>
        <p:nvSpPr>
          <p:cNvPr id="575" name="Google Shape;575;p31"/>
          <p:cNvSpPr/>
          <p:nvPr/>
        </p:nvSpPr>
        <p:spPr>
          <a:xfrm>
            <a:off x="5136896" y="329628"/>
            <a:ext cx="3280500" cy="460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nvGrpSpPr>
          <p:cNvPr id="576" name="Google Shape;576;p31"/>
          <p:cNvGrpSpPr/>
          <p:nvPr/>
        </p:nvGrpSpPr>
        <p:grpSpPr>
          <a:xfrm>
            <a:off x="5137471" y="504148"/>
            <a:ext cx="184470" cy="4334807"/>
            <a:chOff x="5380497" y="383100"/>
            <a:chExt cx="189628" cy="4456010"/>
          </a:xfrm>
        </p:grpSpPr>
        <p:grpSp>
          <p:nvGrpSpPr>
            <p:cNvPr id="577" name="Google Shape;577;p31"/>
            <p:cNvGrpSpPr/>
            <p:nvPr/>
          </p:nvGrpSpPr>
          <p:grpSpPr>
            <a:xfrm>
              <a:off x="5380497" y="383100"/>
              <a:ext cx="189628" cy="981668"/>
              <a:chOff x="5380497" y="383100"/>
              <a:chExt cx="189628" cy="981668"/>
            </a:xfrm>
          </p:grpSpPr>
          <p:grpSp>
            <p:nvGrpSpPr>
              <p:cNvPr id="578" name="Google Shape;578;p31"/>
              <p:cNvGrpSpPr/>
              <p:nvPr/>
            </p:nvGrpSpPr>
            <p:grpSpPr>
              <a:xfrm>
                <a:off x="5380497" y="383100"/>
                <a:ext cx="187974" cy="130800"/>
                <a:chOff x="4804925" y="764100"/>
                <a:chExt cx="187974" cy="130800"/>
              </a:xfrm>
            </p:grpSpPr>
            <p:sp>
              <p:nvSpPr>
                <p:cNvPr id="579" name="Google Shape;579;p31"/>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80" name="Google Shape;580;p31"/>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581" name="Google Shape;581;p31"/>
              <p:cNvGrpSpPr/>
              <p:nvPr/>
            </p:nvGrpSpPr>
            <p:grpSpPr>
              <a:xfrm>
                <a:off x="5382151" y="822110"/>
                <a:ext cx="187974" cy="130800"/>
                <a:chOff x="4804925" y="764100"/>
                <a:chExt cx="187974" cy="130800"/>
              </a:xfrm>
            </p:grpSpPr>
            <p:sp>
              <p:nvSpPr>
                <p:cNvPr id="582" name="Google Shape;582;p31"/>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83" name="Google Shape;583;p31"/>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584" name="Google Shape;584;p31"/>
              <p:cNvGrpSpPr/>
              <p:nvPr/>
            </p:nvGrpSpPr>
            <p:grpSpPr>
              <a:xfrm>
                <a:off x="5382151" y="1233968"/>
                <a:ext cx="187974" cy="130800"/>
                <a:chOff x="4804925" y="764100"/>
                <a:chExt cx="187974" cy="130800"/>
              </a:xfrm>
            </p:grpSpPr>
            <p:sp>
              <p:nvSpPr>
                <p:cNvPr id="585" name="Google Shape;585;p31"/>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86" name="Google Shape;586;p31"/>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587" name="Google Shape;587;p31"/>
            <p:cNvGrpSpPr/>
            <p:nvPr/>
          </p:nvGrpSpPr>
          <p:grpSpPr>
            <a:xfrm>
              <a:off x="5380497" y="1678500"/>
              <a:ext cx="189628" cy="981668"/>
              <a:chOff x="5380497" y="383100"/>
              <a:chExt cx="189628" cy="981668"/>
            </a:xfrm>
          </p:grpSpPr>
          <p:grpSp>
            <p:nvGrpSpPr>
              <p:cNvPr id="588" name="Google Shape;588;p31"/>
              <p:cNvGrpSpPr/>
              <p:nvPr/>
            </p:nvGrpSpPr>
            <p:grpSpPr>
              <a:xfrm>
                <a:off x="5380497" y="383100"/>
                <a:ext cx="187974" cy="130800"/>
                <a:chOff x="4804925" y="764100"/>
                <a:chExt cx="187974" cy="130800"/>
              </a:xfrm>
            </p:grpSpPr>
            <p:sp>
              <p:nvSpPr>
                <p:cNvPr id="589" name="Google Shape;589;p31"/>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90" name="Google Shape;590;p31"/>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591" name="Google Shape;591;p31"/>
              <p:cNvGrpSpPr/>
              <p:nvPr/>
            </p:nvGrpSpPr>
            <p:grpSpPr>
              <a:xfrm>
                <a:off x="5382151" y="822110"/>
                <a:ext cx="187974" cy="130800"/>
                <a:chOff x="4804925" y="764100"/>
                <a:chExt cx="187974" cy="130800"/>
              </a:xfrm>
            </p:grpSpPr>
            <p:sp>
              <p:nvSpPr>
                <p:cNvPr id="592" name="Google Shape;592;p31"/>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93" name="Google Shape;593;p31"/>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594" name="Google Shape;594;p31"/>
              <p:cNvGrpSpPr/>
              <p:nvPr/>
            </p:nvGrpSpPr>
            <p:grpSpPr>
              <a:xfrm>
                <a:off x="5382151" y="1233968"/>
                <a:ext cx="187974" cy="130800"/>
                <a:chOff x="4804925" y="764100"/>
                <a:chExt cx="187974" cy="130800"/>
              </a:xfrm>
            </p:grpSpPr>
            <p:sp>
              <p:nvSpPr>
                <p:cNvPr id="595" name="Google Shape;595;p31"/>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596" name="Google Shape;596;p31"/>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597" name="Google Shape;597;p31"/>
            <p:cNvGrpSpPr/>
            <p:nvPr/>
          </p:nvGrpSpPr>
          <p:grpSpPr>
            <a:xfrm>
              <a:off x="5380497" y="2973900"/>
              <a:ext cx="189628" cy="981668"/>
              <a:chOff x="5380497" y="383100"/>
              <a:chExt cx="189628" cy="981668"/>
            </a:xfrm>
          </p:grpSpPr>
          <p:grpSp>
            <p:nvGrpSpPr>
              <p:cNvPr id="598" name="Google Shape;598;p31"/>
              <p:cNvGrpSpPr/>
              <p:nvPr/>
            </p:nvGrpSpPr>
            <p:grpSpPr>
              <a:xfrm>
                <a:off x="5380497" y="383100"/>
                <a:ext cx="187974" cy="130800"/>
                <a:chOff x="4804925" y="764100"/>
                <a:chExt cx="187974" cy="130800"/>
              </a:xfrm>
            </p:grpSpPr>
            <p:sp>
              <p:nvSpPr>
                <p:cNvPr id="599" name="Google Shape;599;p31"/>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00" name="Google Shape;600;p31"/>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601" name="Google Shape;601;p31"/>
              <p:cNvGrpSpPr/>
              <p:nvPr/>
            </p:nvGrpSpPr>
            <p:grpSpPr>
              <a:xfrm>
                <a:off x="5382151" y="822110"/>
                <a:ext cx="187974" cy="130800"/>
                <a:chOff x="4804925" y="764100"/>
                <a:chExt cx="187974" cy="130800"/>
              </a:xfrm>
            </p:grpSpPr>
            <p:sp>
              <p:nvSpPr>
                <p:cNvPr id="602" name="Google Shape;602;p31"/>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03" name="Google Shape;603;p31"/>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604" name="Google Shape;604;p31"/>
              <p:cNvGrpSpPr/>
              <p:nvPr/>
            </p:nvGrpSpPr>
            <p:grpSpPr>
              <a:xfrm>
                <a:off x="5382151" y="1233968"/>
                <a:ext cx="187974" cy="130800"/>
                <a:chOff x="4804925" y="764100"/>
                <a:chExt cx="187974" cy="130800"/>
              </a:xfrm>
            </p:grpSpPr>
            <p:sp>
              <p:nvSpPr>
                <p:cNvPr id="605" name="Google Shape;605;p31"/>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06" name="Google Shape;606;p31"/>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607" name="Google Shape;607;p31"/>
            <p:cNvGrpSpPr/>
            <p:nvPr/>
          </p:nvGrpSpPr>
          <p:grpSpPr>
            <a:xfrm>
              <a:off x="5380497" y="4269300"/>
              <a:ext cx="189628" cy="569810"/>
              <a:chOff x="5380497" y="383100"/>
              <a:chExt cx="189628" cy="569810"/>
            </a:xfrm>
          </p:grpSpPr>
          <p:grpSp>
            <p:nvGrpSpPr>
              <p:cNvPr id="608" name="Google Shape;608;p31"/>
              <p:cNvGrpSpPr/>
              <p:nvPr/>
            </p:nvGrpSpPr>
            <p:grpSpPr>
              <a:xfrm>
                <a:off x="5380497" y="383100"/>
                <a:ext cx="187974" cy="130800"/>
                <a:chOff x="4804925" y="764100"/>
                <a:chExt cx="187974" cy="130800"/>
              </a:xfrm>
            </p:grpSpPr>
            <p:sp>
              <p:nvSpPr>
                <p:cNvPr id="609" name="Google Shape;609;p31"/>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10" name="Google Shape;610;p31"/>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611" name="Google Shape;611;p31"/>
              <p:cNvGrpSpPr/>
              <p:nvPr/>
            </p:nvGrpSpPr>
            <p:grpSpPr>
              <a:xfrm>
                <a:off x="5382151" y="822110"/>
                <a:ext cx="187974" cy="130800"/>
                <a:chOff x="4804925" y="764100"/>
                <a:chExt cx="187974" cy="130800"/>
              </a:xfrm>
            </p:grpSpPr>
            <p:sp>
              <p:nvSpPr>
                <p:cNvPr id="612" name="Google Shape;612;p31"/>
                <p:cNvSpPr/>
                <p:nvPr/>
              </p:nvSpPr>
              <p:spPr>
                <a:xfrm>
                  <a:off x="4856699" y="764100"/>
                  <a:ext cx="136200" cy="130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613" name="Google Shape;613;p31"/>
                <p:cNvSpPr/>
                <p:nvPr/>
              </p:nvSpPr>
              <p:spPr>
                <a:xfrm>
                  <a:off x="4804925" y="811200"/>
                  <a:ext cx="61800" cy="3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sp>
        <p:nvSpPr>
          <p:cNvPr id="614" name="Google Shape;614;p31"/>
          <p:cNvSpPr txBox="1"/>
          <p:nvPr>
            <p:ph idx="1" type="body"/>
          </p:nvPr>
        </p:nvSpPr>
        <p:spPr>
          <a:xfrm>
            <a:off x="5586600" y="641275"/>
            <a:ext cx="2627700" cy="31194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lt1"/>
              </a:buClr>
              <a:buSzPts val="1400"/>
              <a:buChar char="●"/>
              <a:defRPr sz="1000">
                <a:latin typeface="Manrope Medium"/>
                <a:ea typeface="Manrope Medium"/>
                <a:cs typeface="Manrope Medium"/>
                <a:sym typeface="Manrope Medium"/>
              </a:defRPr>
            </a:lvl1pPr>
            <a:lvl2pPr indent="-317500" lvl="1" marL="914400">
              <a:spcBef>
                <a:spcPts val="0"/>
              </a:spcBef>
              <a:spcAft>
                <a:spcPts val="0"/>
              </a:spcAft>
              <a:buClr>
                <a:schemeClr val="lt1"/>
              </a:buClr>
              <a:buSzPts val="1400"/>
              <a:buChar char="○"/>
              <a:defRPr sz="1000">
                <a:latin typeface="Manrope Medium"/>
                <a:ea typeface="Manrope Medium"/>
                <a:cs typeface="Manrope Medium"/>
                <a:sym typeface="Manrope Medium"/>
              </a:defRPr>
            </a:lvl2pPr>
            <a:lvl3pPr indent="-317500" lvl="2" marL="1371600">
              <a:spcBef>
                <a:spcPts val="0"/>
              </a:spcBef>
              <a:spcAft>
                <a:spcPts val="0"/>
              </a:spcAft>
              <a:buClr>
                <a:schemeClr val="lt1"/>
              </a:buClr>
              <a:buSzPts val="1400"/>
              <a:buChar char="■"/>
              <a:defRPr sz="1000">
                <a:latin typeface="Manrope Medium"/>
                <a:ea typeface="Manrope Medium"/>
                <a:cs typeface="Manrope Medium"/>
                <a:sym typeface="Manrope Medium"/>
              </a:defRPr>
            </a:lvl3pPr>
            <a:lvl4pPr indent="-317500" lvl="3" marL="1828800">
              <a:spcBef>
                <a:spcPts val="0"/>
              </a:spcBef>
              <a:spcAft>
                <a:spcPts val="0"/>
              </a:spcAft>
              <a:buClr>
                <a:schemeClr val="lt1"/>
              </a:buClr>
              <a:buSzPts val="1400"/>
              <a:buChar char="●"/>
              <a:defRPr sz="1000">
                <a:latin typeface="Manrope Medium"/>
                <a:ea typeface="Manrope Medium"/>
                <a:cs typeface="Manrope Medium"/>
                <a:sym typeface="Manrope Medium"/>
              </a:defRPr>
            </a:lvl4pPr>
            <a:lvl5pPr indent="-317500" lvl="4" marL="2286000">
              <a:spcBef>
                <a:spcPts val="0"/>
              </a:spcBef>
              <a:spcAft>
                <a:spcPts val="0"/>
              </a:spcAft>
              <a:buClr>
                <a:schemeClr val="lt1"/>
              </a:buClr>
              <a:buSzPts val="1400"/>
              <a:buChar char="○"/>
              <a:defRPr sz="1000">
                <a:latin typeface="Manrope Medium"/>
                <a:ea typeface="Manrope Medium"/>
                <a:cs typeface="Manrope Medium"/>
                <a:sym typeface="Manrope Medium"/>
              </a:defRPr>
            </a:lvl5pPr>
            <a:lvl6pPr indent="-317500" lvl="5" marL="2743200">
              <a:spcBef>
                <a:spcPts val="0"/>
              </a:spcBef>
              <a:spcAft>
                <a:spcPts val="0"/>
              </a:spcAft>
              <a:buClr>
                <a:schemeClr val="lt1"/>
              </a:buClr>
              <a:buSzPts val="1400"/>
              <a:buChar char="■"/>
              <a:defRPr sz="1000">
                <a:latin typeface="Manrope Medium"/>
                <a:ea typeface="Manrope Medium"/>
                <a:cs typeface="Manrope Medium"/>
                <a:sym typeface="Manrope Medium"/>
              </a:defRPr>
            </a:lvl6pPr>
            <a:lvl7pPr indent="-317500" lvl="6" marL="3200400">
              <a:spcBef>
                <a:spcPts val="0"/>
              </a:spcBef>
              <a:spcAft>
                <a:spcPts val="0"/>
              </a:spcAft>
              <a:buClr>
                <a:schemeClr val="lt1"/>
              </a:buClr>
              <a:buSzPts val="1400"/>
              <a:buChar char="●"/>
              <a:defRPr sz="1000">
                <a:latin typeface="Manrope Medium"/>
                <a:ea typeface="Manrope Medium"/>
                <a:cs typeface="Manrope Medium"/>
                <a:sym typeface="Manrope Medium"/>
              </a:defRPr>
            </a:lvl7pPr>
            <a:lvl8pPr indent="-317500" lvl="7" marL="3657600">
              <a:spcBef>
                <a:spcPts val="0"/>
              </a:spcBef>
              <a:spcAft>
                <a:spcPts val="0"/>
              </a:spcAft>
              <a:buSzPts val="1400"/>
              <a:buChar char="○"/>
              <a:defRPr sz="1000">
                <a:latin typeface="Manrope Medium"/>
                <a:ea typeface="Manrope Medium"/>
                <a:cs typeface="Manrope Medium"/>
                <a:sym typeface="Manrope Medium"/>
              </a:defRPr>
            </a:lvl8pPr>
            <a:lvl9pPr indent="-317500" lvl="8" marL="4114800">
              <a:spcBef>
                <a:spcPts val="0"/>
              </a:spcBef>
              <a:spcAft>
                <a:spcPts val="0"/>
              </a:spcAft>
              <a:buClr>
                <a:schemeClr val="lt1"/>
              </a:buClr>
              <a:buSzPts val="1400"/>
              <a:buChar char="■"/>
              <a:defRPr sz="1000">
                <a:latin typeface="Manrope Medium"/>
                <a:ea typeface="Manrope Medium"/>
                <a:cs typeface="Manrope Medium"/>
                <a:sym typeface="Manrope Medium"/>
              </a:defRPr>
            </a:lvl9pPr>
          </a:lstStyle>
          <a:p/>
        </p:txBody>
      </p:sp>
      <p:sp>
        <p:nvSpPr>
          <p:cNvPr id="615" name="Google Shape;615;p31"/>
          <p:cNvSpPr txBox="1"/>
          <p:nvPr>
            <p:ph type="title"/>
          </p:nvPr>
        </p:nvSpPr>
        <p:spPr>
          <a:xfrm>
            <a:off x="521275" y="525800"/>
            <a:ext cx="2094900" cy="143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1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25">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otes ">
  <p:cSld name="CUSTOM_2">
    <p:spTree>
      <p:nvGrpSpPr>
        <p:cNvPr id="616" name="Shape 616"/>
        <p:cNvGrpSpPr/>
        <p:nvPr/>
      </p:nvGrpSpPr>
      <p:grpSpPr>
        <a:xfrm>
          <a:off x="0" y="0"/>
          <a:ext cx="0" cy="0"/>
          <a:chOff x="0" y="0"/>
          <a:chExt cx="0" cy="0"/>
        </a:xfrm>
      </p:grpSpPr>
      <p:grpSp>
        <p:nvGrpSpPr>
          <p:cNvPr id="617" name="Google Shape;617;p32"/>
          <p:cNvGrpSpPr/>
          <p:nvPr/>
        </p:nvGrpSpPr>
        <p:grpSpPr>
          <a:xfrm>
            <a:off x="0" y="-6300"/>
            <a:ext cx="9162087" cy="5150040"/>
            <a:chOff x="11751" y="-6300"/>
            <a:chExt cx="9190577" cy="5150040"/>
          </a:xfrm>
        </p:grpSpPr>
        <p:grpSp>
          <p:nvGrpSpPr>
            <p:cNvPr id="618" name="Google Shape;618;p32"/>
            <p:cNvGrpSpPr/>
            <p:nvPr/>
          </p:nvGrpSpPr>
          <p:grpSpPr>
            <a:xfrm>
              <a:off x="11751" y="-6300"/>
              <a:ext cx="4777902" cy="2703033"/>
              <a:chOff x="11750" y="-6290"/>
              <a:chExt cx="9125100" cy="5162400"/>
            </a:xfrm>
          </p:grpSpPr>
          <p:cxnSp>
            <p:nvCxnSpPr>
              <p:cNvPr id="619" name="Google Shape;619;p32"/>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20" name="Google Shape;620;p32"/>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21" name="Google Shape;621;p32"/>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22" name="Google Shape;622;p32"/>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23" name="Google Shape;623;p32"/>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24" name="Google Shape;624;p32"/>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25" name="Google Shape;625;p32"/>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26" name="Google Shape;626;p32"/>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27" name="Google Shape;627;p32"/>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28" name="Google Shape;628;p32"/>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29" name="Google Shape;629;p32"/>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30" name="Google Shape;630;p32"/>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31" name="Google Shape;631;p32"/>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32" name="Google Shape;632;p32"/>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33" name="Google Shape;633;p32"/>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34" name="Google Shape;634;p32"/>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35" name="Google Shape;635;p32"/>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36" name="Google Shape;636;p32"/>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37" name="Google Shape;637;p32"/>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38" name="Google Shape;638;p32"/>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39" name="Google Shape;639;p32"/>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40" name="Google Shape;640;p32"/>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641" name="Google Shape;641;p32"/>
            <p:cNvGrpSpPr/>
            <p:nvPr/>
          </p:nvGrpSpPr>
          <p:grpSpPr>
            <a:xfrm>
              <a:off x="11751" y="2440707"/>
              <a:ext cx="4777902" cy="2703033"/>
              <a:chOff x="11750" y="-6290"/>
              <a:chExt cx="9125100" cy="5162400"/>
            </a:xfrm>
          </p:grpSpPr>
          <p:cxnSp>
            <p:nvCxnSpPr>
              <p:cNvPr id="642" name="Google Shape;642;p32"/>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43" name="Google Shape;643;p32"/>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44" name="Google Shape;644;p32"/>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45" name="Google Shape;645;p32"/>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46" name="Google Shape;646;p32"/>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47" name="Google Shape;647;p32"/>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48" name="Google Shape;648;p32"/>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49" name="Google Shape;649;p32"/>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50" name="Google Shape;650;p32"/>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51" name="Google Shape;651;p32"/>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52" name="Google Shape;652;p32"/>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53" name="Google Shape;653;p32"/>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54" name="Google Shape;654;p32"/>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55" name="Google Shape;655;p32"/>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56" name="Google Shape;656;p32"/>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57" name="Google Shape;657;p32"/>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58" name="Google Shape;658;p32"/>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59" name="Google Shape;659;p32"/>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60" name="Google Shape;660;p32"/>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61" name="Google Shape;661;p32"/>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62" name="Google Shape;662;p32"/>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63" name="Google Shape;663;p32"/>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664" name="Google Shape;664;p32"/>
            <p:cNvGrpSpPr/>
            <p:nvPr/>
          </p:nvGrpSpPr>
          <p:grpSpPr>
            <a:xfrm>
              <a:off x="4424426" y="-6300"/>
              <a:ext cx="4777902" cy="2703033"/>
              <a:chOff x="11750" y="-6290"/>
              <a:chExt cx="9125100" cy="5162400"/>
            </a:xfrm>
          </p:grpSpPr>
          <p:cxnSp>
            <p:nvCxnSpPr>
              <p:cNvPr id="665" name="Google Shape;665;p32"/>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66" name="Google Shape;666;p32"/>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67" name="Google Shape;667;p32"/>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68" name="Google Shape;668;p32"/>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69" name="Google Shape;669;p32"/>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70" name="Google Shape;670;p32"/>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71" name="Google Shape;671;p32"/>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72" name="Google Shape;672;p32"/>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73" name="Google Shape;673;p32"/>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74" name="Google Shape;674;p32"/>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75" name="Google Shape;675;p32"/>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76" name="Google Shape;676;p32"/>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77" name="Google Shape;677;p32"/>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78" name="Google Shape;678;p32"/>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79" name="Google Shape;679;p32"/>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80" name="Google Shape;680;p32"/>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81" name="Google Shape;681;p32"/>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82" name="Google Shape;682;p32"/>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83" name="Google Shape;683;p32"/>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84" name="Google Shape;684;p32"/>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85" name="Google Shape;685;p32"/>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686" name="Google Shape;686;p32"/>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nvGrpSpPr>
            <p:cNvPr id="687" name="Google Shape;687;p32"/>
            <p:cNvGrpSpPr/>
            <p:nvPr/>
          </p:nvGrpSpPr>
          <p:grpSpPr>
            <a:xfrm>
              <a:off x="4424426" y="2440707"/>
              <a:ext cx="4777902" cy="2703033"/>
              <a:chOff x="11750" y="-6290"/>
              <a:chExt cx="9125100" cy="5162400"/>
            </a:xfrm>
          </p:grpSpPr>
          <p:cxnSp>
            <p:nvCxnSpPr>
              <p:cNvPr id="688" name="Google Shape;688;p32"/>
              <p:cNvCxnSpPr/>
              <p:nvPr/>
            </p:nvCxnSpPr>
            <p:spPr>
              <a:xfrm>
                <a:off x="7055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89" name="Google Shape;689;p32"/>
              <p:cNvCxnSpPr/>
              <p:nvPr/>
            </p:nvCxnSpPr>
            <p:spPr>
              <a:xfrm>
                <a:off x="13993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90" name="Google Shape;690;p32"/>
              <p:cNvCxnSpPr/>
              <p:nvPr/>
            </p:nvCxnSpPr>
            <p:spPr>
              <a:xfrm>
                <a:off x="21049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91" name="Google Shape;691;p32"/>
              <p:cNvCxnSpPr/>
              <p:nvPr/>
            </p:nvCxnSpPr>
            <p:spPr>
              <a:xfrm>
                <a:off x="2813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92" name="Google Shape;692;p32"/>
              <p:cNvCxnSpPr/>
              <p:nvPr/>
            </p:nvCxnSpPr>
            <p:spPr>
              <a:xfrm>
                <a:off x="3507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93" name="Google Shape;693;p32"/>
              <p:cNvCxnSpPr/>
              <p:nvPr/>
            </p:nvCxnSpPr>
            <p:spPr>
              <a:xfrm>
                <a:off x="4212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94" name="Google Shape;694;p32"/>
              <p:cNvCxnSpPr/>
              <p:nvPr/>
            </p:nvCxnSpPr>
            <p:spPr>
              <a:xfrm>
                <a:off x="49214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95" name="Google Shape;695;p32"/>
              <p:cNvCxnSpPr/>
              <p:nvPr/>
            </p:nvCxnSpPr>
            <p:spPr>
              <a:xfrm>
                <a:off x="561521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96" name="Google Shape;696;p32"/>
              <p:cNvCxnSpPr/>
              <p:nvPr/>
            </p:nvCxnSpPr>
            <p:spPr>
              <a:xfrm>
                <a:off x="6320766"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97" name="Google Shape;697;p32"/>
              <p:cNvCxnSpPr/>
              <p:nvPr/>
            </p:nvCxnSpPr>
            <p:spPr>
              <a:xfrm>
                <a:off x="70394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98" name="Google Shape;698;p32"/>
              <p:cNvCxnSpPr/>
              <p:nvPr/>
            </p:nvCxnSpPr>
            <p:spPr>
              <a:xfrm>
                <a:off x="773329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699" name="Google Shape;699;p32"/>
              <p:cNvCxnSpPr/>
              <p:nvPr/>
            </p:nvCxnSpPr>
            <p:spPr>
              <a:xfrm>
                <a:off x="8438841" y="-6290"/>
                <a:ext cx="0" cy="5162400"/>
              </a:xfrm>
              <a:prstGeom prst="straightConnector1">
                <a:avLst/>
              </a:prstGeom>
              <a:noFill/>
              <a:ln cap="flat" cmpd="sng" w="9525">
                <a:solidFill>
                  <a:schemeClr val="accent5"/>
                </a:solidFill>
                <a:prstDash val="solid"/>
                <a:round/>
                <a:headEnd len="sm" w="sm" type="none"/>
                <a:tailEnd len="sm" w="sm" type="none"/>
              </a:ln>
            </p:spPr>
          </p:cxnSp>
          <p:cxnSp>
            <p:nvCxnSpPr>
              <p:cNvPr id="700" name="Google Shape;700;p32"/>
              <p:cNvCxnSpPr/>
              <p:nvPr/>
            </p:nvCxnSpPr>
            <p:spPr>
              <a:xfrm>
                <a:off x="11750" y="482125"/>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01" name="Google Shape;701;p32"/>
              <p:cNvCxnSpPr/>
              <p:nvPr/>
            </p:nvCxnSpPr>
            <p:spPr>
              <a:xfrm>
                <a:off x="11750" y="935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02" name="Google Shape;702;p32"/>
              <p:cNvCxnSpPr/>
              <p:nvPr/>
            </p:nvCxnSpPr>
            <p:spPr>
              <a:xfrm>
                <a:off x="11750" y="14028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03" name="Google Shape;703;p32"/>
              <p:cNvCxnSpPr/>
              <p:nvPr/>
            </p:nvCxnSpPr>
            <p:spPr>
              <a:xfrm>
                <a:off x="11750" y="1870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04" name="Google Shape;704;p32"/>
              <p:cNvCxnSpPr/>
              <p:nvPr/>
            </p:nvCxnSpPr>
            <p:spPr>
              <a:xfrm>
                <a:off x="11750" y="23380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05" name="Google Shape;705;p32"/>
              <p:cNvCxnSpPr/>
              <p:nvPr/>
            </p:nvCxnSpPr>
            <p:spPr>
              <a:xfrm>
                <a:off x="11750" y="28056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06" name="Google Shape;706;p32"/>
              <p:cNvCxnSpPr/>
              <p:nvPr/>
            </p:nvCxnSpPr>
            <p:spPr>
              <a:xfrm>
                <a:off x="11750" y="32732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07" name="Google Shape;707;p32"/>
              <p:cNvCxnSpPr/>
              <p:nvPr/>
            </p:nvCxnSpPr>
            <p:spPr>
              <a:xfrm>
                <a:off x="11750" y="374795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08" name="Google Shape;708;p32"/>
              <p:cNvCxnSpPr/>
              <p:nvPr/>
            </p:nvCxnSpPr>
            <p:spPr>
              <a:xfrm>
                <a:off x="11750" y="4208400"/>
                <a:ext cx="9125100" cy="0"/>
              </a:xfrm>
              <a:prstGeom prst="straightConnector1">
                <a:avLst/>
              </a:prstGeom>
              <a:noFill/>
              <a:ln cap="flat" cmpd="sng" w="9525">
                <a:solidFill>
                  <a:schemeClr val="accent5"/>
                </a:solidFill>
                <a:prstDash val="solid"/>
                <a:round/>
                <a:headEnd len="sm" w="sm" type="none"/>
                <a:tailEnd len="sm" w="sm" type="none"/>
              </a:ln>
            </p:spPr>
          </p:cxnSp>
          <p:cxnSp>
            <p:nvCxnSpPr>
              <p:cNvPr id="709" name="Google Shape;709;p32"/>
              <p:cNvCxnSpPr/>
              <p:nvPr/>
            </p:nvCxnSpPr>
            <p:spPr>
              <a:xfrm>
                <a:off x="11750" y="4668850"/>
                <a:ext cx="9125100" cy="0"/>
              </a:xfrm>
              <a:prstGeom prst="straightConnector1">
                <a:avLst/>
              </a:prstGeom>
              <a:noFill/>
              <a:ln cap="flat" cmpd="sng" w="9525">
                <a:solidFill>
                  <a:schemeClr val="accent5"/>
                </a:solidFill>
                <a:prstDash val="solid"/>
                <a:round/>
                <a:headEnd len="sm" w="sm" type="none"/>
                <a:tailEnd len="sm" w="sm" type="none"/>
              </a:ln>
            </p:spPr>
          </p:cxnSp>
        </p:grpSp>
      </p:grpSp>
      <p:sp>
        <p:nvSpPr>
          <p:cNvPr id="710" name="Google Shape;710;p32"/>
          <p:cNvSpPr txBox="1"/>
          <p:nvPr>
            <p:ph type="title"/>
          </p:nvPr>
        </p:nvSpPr>
        <p:spPr>
          <a:xfrm>
            <a:off x="532800" y="1269600"/>
            <a:ext cx="2618400" cy="472800"/>
          </a:xfrm>
          <a:prstGeom prst="rect">
            <a:avLst/>
          </a:prstGeom>
        </p:spPr>
        <p:txBody>
          <a:bodyPr anchorCtr="0" anchor="ctr" bIns="91425" lIns="182875" spcFirstLastPara="1" rIns="91425" wrap="square" tIns="91425">
            <a:noAutofit/>
          </a:bodyPr>
          <a:lstStyle>
            <a:lvl1pPr lvl="0" algn="ctr">
              <a:lnSpc>
                <a:spcPct val="100000"/>
              </a:lnSpc>
              <a:spcBef>
                <a:spcPts val="0"/>
              </a:spcBef>
              <a:spcAft>
                <a:spcPts val="0"/>
              </a:spcAft>
              <a:buClr>
                <a:schemeClr val="lt1"/>
              </a:buClr>
              <a:buSzPts val="1300"/>
              <a:buNone/>
              <a:defRPr b="0" sz="1900"/>
            </a:lvl1pPr>
            <a:lvl2pPr lvl="1">
              <a:spcBef>
                <a:spcPts val="100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711" name="Google Shape;711;p32"/>
          <p:cNvSpPr txBox="1"/>
          <p:nvPr>
            <p:ph idx="1" type="subTitle"/>
          </p:nvPr>
        </p:nvSpPr>
        <p:spPr>
          <a:xfrm>
            <a:off x="520800" y="1711450"/>
            <a:ext cx="2642400" cy="1240500"/>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2" name="Google Shape;712;p32"/>
          <p:cNvSpPr txBox="1"/>
          <p:nvPr>
            <p:ph idx="2" type="subTitle"/>
          </p:nvPr>
        </p:nvSpPr>
        <p:spPr>
          <a:xfrm>
            <a:off x="531875" y="2928325"/>
            <a:ext cx="2618400" cy="395100"/>
          </a:xfrm>
          <a:prstGeom prst="rect">
            <a:avLst/>
          </a:prstGeom>
        </p:spPr>
        <p:txBody>
          <a:bodyPr anchorCtr="0" anchor="t" bIns="91425" lIns="182875" spcFirstLastPara="1" rIns="91425" wrap="square" tIns="91425">
            <a:noAutofit/>
          </a:bodyPr>
          <a:lstStyle>
            <a:lvl1pPr lvl="0">
              <a:lnSpc>
                <a:spcPct val="100000"/>
              </a:lnSpc>
              <a:spcBef>
                <a:spcPts val="0"/>
              </a:spcBef>
              <a:spcAft>
                <a:spcPts val="0"/>
              </a:spcAft>
              <a:buSzPts val="1200"/>
              <a:buNone/>
              <a:defRPr b="1" sz="1000" u="sng"/>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3" name="Google Shape;713;p32"/>
          <p:cNvSpPr txBox="1"/>
          <p:nvPr>
            <p:ph idx="3" type="title"/>
          </p:nvPr>
        </p:nvSpPr>
        <p:spPr>
          <a:xfrm rot="139861">
            <a:off x="3291201" y="1217875"/>
            <a:ext cx="2618467" cy="472890"/>
          </a:xfrm>
          <a:prstGeom prst="rect">
            <a:avLst/>
          </a:prstGeom>
        </p:spPr>
        <p:txBody>
          <a:bodyPr anchorCtr="0" anchor="ctr" bIns="91425" lIns="182875" spcFirstLastPara="1" rIns="91425" wrap="square" tIns="91425">
            <a:spAutoFit/>
          </a:bodyPr>
          <a:lstStyle>
            <a:lvl1pPr lvl="0" algn="ctr">
              <a:lnSpc>
                <a:spcPct val="100000"/>
              </a:lnSpc>
              <a:spcBef>
                <a:spcPts val="0"/>
              </a:spcBef>
              <a:spcAft>
                <a:spcPts val="0"/>
              </a:spcAft>
              <a:buClr>
                <a:schemeClr val="lt1"/>
              </a:buClr>
              <a:buSzPts val="1900"/>
              <a:buNone/>
              <a:defRPr b="0" sz="1900"/>
            </a:lvl1pPr>
            <a:lvl2pPr lvl="1">
              <a:spcBef>
                <a:spcPts val="100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714" name="Google Shape;714;p32"/>
          <p:cNvSpPr txBox="1"/>
          <p:nvPr>
            <p:ph idx="4" type="subTitle"/>
          </p:nvPr>
        </p:nvSpPr>
        <p:spPr>
          <a:xfrm rot="139761">
            <a:off x="3245632" y="1659003"/>
            <a:ext cx="2642483" cy="1240624"/>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5" name="Google Shape;715;p32"/>
          <p:cNvSpPr txBox="1"/>
          <p:nvPr>
            <p:ph idx="5" type="subTitle"/>
          </p:nvPr>
        </p:nvSpPr>
        <p:spPr>
          <a:xfrm rot="139861">
            <a:off x="3224189" y="2875212"/>
            <a:ext cx="2618467" cy="395132"/>
          </a:xfrm>
          <a:prstGeom prst="rect">
            <a:avLst/>
          </a:prstGeom>
        </p:spPr>
        <p:txBody>
          <a:bodyPr anchorCtr="0" anchor="t" bIns="91425" lIns="182875" spcFirstLastPara="1" rIns="91425" wrap="square" tIns="91425">
            <a:noAutofit/>
          </a:bodyPr>
          <a:lstStyle>
            <a:lvl1pPr lvl="0">
              <a:lnSpc>
                <a:spcPct val="100000"/>
              </a:lnSpc>
              <a:spcBef>
                <a:spcPts val="0"/>
              </a:spcBef>
              <a:spcAft>
                <a:spcPts val="0"/>
              </a:spcAft>
              <a:buSzPts val="1200"/>
              <a:buNone/>
              <a:defRPr b="1" sz="1000" u="sng"/>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6" name="Google Shape;716;p32"/>
          <p:cNvSpPr txBox="1"/>
          <p:nvPr>
            <p:ph idx="6" type="title"/>
          </p:nvPr>
        </p:nvSpPr>
        <p:spPr>
          <a:xfrm>
            <a:off x="5994100" y="1252413"/>
            <a:ext cx="2618400" cy="472800"/>
          </a:xfrm>
          <a:prstGeom prst="rect">
            <a:avLst/>
          </a:prstGeom>
        </p:spPr>
        <p:txBody>
          <a:bodyPr anchorCtr="0" anchor="ctr" bIns="91425" lIns="182875" spcFirstLastPara="1" rIns="91425" wrap="square" tIns="91425">
            <a:noAutofit/>
          </a:bodyPr>
          <a:lstStyle>
            <a:lvl1pPr lvl="0" algn="ctr">
              <a:lnSpc>
                <a:spcPct val="100000"/>
              </a:lnSpc>
              <a:spcBef>
                <a:spcPts val="0"/>
              </a:spcBef>
              <a:spcAft>
                <a:spcPts val="0"/>
              </a:spcAft>
              <a:buClr>
                <a:schemeClr val="lt1"/>
              </a:buClr>
              <a:buSzPts val="1900"/>
              <a:buNone/>
              <a:defRPr b="0" sz="1900"/>
            </a:lvl1pPr>
            <a:lvl2pPr lvl="1">
              <a:spcBef>
                <a:spcPts val="100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717" name="Google Shape;717;p32"/>
          <p:cNvSpPr txBox="1"/>
          <p:nvPr>
            <p:ph idx="7" type="subTitle"/>
          </p:nvPr>
        </p:nvSpPr>
        <p:spPr>
          <a:xfrm>
            <a:off x="5982100" y="1694263"/>
            <a:ext cx="2642400" cy="1240500"/>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8" name="Google Shape;718;p32"/>
          <p:cNvSpPr txBox="1"/>
          <p:nvPr>
            <p:ph idx="8" type="subTitle"/>
          </p:nvPr>
        </p:nvSpPr>
        <p:spPr>
          <a:xfrm>
            <a:off x="5993175" y="2911138"/>
            <a:ext cx="2618400" cy="395100"/>
          </a:xfrm>
          <a:prstGeom prst="rect">
            <a:avLst/>
          </a:prstGeom>
        </p:spPr>
        <p:txBody>
          <a:bodyPr anchorCtr="0" anchor="t" bIns="91425" lIns="182875" spcFirstLastPara="1" rIns="91425" wrap="square" tIns="91425">
            <a:noAutofit/>
          </a:bodyPr>
          <a:lstStyle>
            <a:lvl1pPr lvl="0">
              <a:lnSpc>
                <a:spcPct val="100000"/>
              </a:lnSpc>
              <a:spcBef>
                <a:spcPts val="0"/>
              </a:spcBef>
              <a:spcAft>
                <a:spcPts val="0"/>
              </a:spcAft>
              <a:buSzPts val="1200"/>
              <a:buNone/>
              <a:defRPr b="1" sz="1000" u="sng"/>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9" name="Google Shape;719;p32"/>
          <p:cNvSpPr txBox="1"/>
          <p:nvPr>
            <p:ph idx="9" type="subTitle"/>
          </p:nvPr>
        </p:nvSpPr>
        <p:spPr>
          <a:xfrm>
            <a:off x="3254000" y="3461675"/>
            <a:ext cx="2529300" cy="935100"/>
          </a:xfrm>
          <a:prstGeom prst="rect">
            <a:avLst/>
          </a:prstGeom>
        </p:spPr>
        <p:txBody>
          <a:bodyPr anchorCtr="0" anchor="ctr" bIns="91425" lIns="182875" spcFirstLastPara="1" rIns="91425" wrap="square" tIns="0">
            <a:noAutofit/>
          </a:bodyPr>
          <a:lstStyle>
            <a:lvl1pPr lvl="0">
              <a:lnSpc>
                <a:spcPct val="100000"/>
              </a:lnSpc>
              <a:spcBef>
                <a:spcPts val="0"/>
              </a:spcBef>
              <a:spcAft>
                <a:spcPts val="0"/>
              </a:spcAft>
              <a:buSzPts val="1300"/>
              <a:buFont typeface="Arial"/>
              <a:buNone/>
              <a:defRPr sz="1000">
                <a:latin typeface="Manrope ExtraBold"/>
                <a:ea typeface="Manrope ExtraBold"/>
                <a:cs typeface="Manrope ExtraBold"/>
                <a:sym typeface="Manrope Extra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0" name="Google Shape;720;p32"/>
          <p:cNvSpPr txBox="1"/>
          <p:nvPr>
            <p:ph idx="13" type="subTitle"/>
          </p:nvPr>
        </p:nvSpPr>
        <p:spPr>
          <a:xfrm>
            <a:off x="3254000" y="3840475"/>
            <a:ext cx="2644800" cy="761100"/>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1" name="Google Shape;721;p32"/>
          <p:cNvSpPr txBox="1"/>
          <p:nvPr>
            <p:ph idx="14" type="subTitle"/>
          </p:nvPr>
        </p:nvSpPr>
        <p:spPr>
          <a:xfrm rot="-143344">
            <a:off x="503564" y="3472782"/>
            <a:ext cx="2526096" cy="935014"/>
          </a:xfrm>
          <a:prstGeom prst="rect">
            <a:avLst/>
          </a:prstGeom>
        </p:spPr>
        <p:txBody>
          <a:bodyPr anchorCtr="0" anchor="ctr" bIns="91425" lIns="182875" spcFirstLastPara="1" rIns="91425" wrap="square" tIns="0">
            <a:noAutofit/>
          </a:bodyPr>
          <a:lstStyle>
            <a:lvl1pPr lvl="0">
              <a:lnSpc>
                <a:spcPct val="100000"/>
              </a:lnSpc>
              <a:spcBef>
                <a:spcPts val="0"/>
              </a:spcBef>
              <a:spcAft>
                <a:spcPts val="0"/>
              </a:spcAft>
              <a:buSzPts val="1200"/>
              <a:buNone/>
              <a:defRPr sz="1000">
                <a:latin typeface="Manrope ExtraBold"/>
                <a:ea typeface="Manrope ExtraBold"/>
                <a:cs typeface="Manrope ExtraBold"/>
                <a:sym typeface="Manrope Extra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2" name="Google Shape;722;p32"/>
          <p:cNvSpPr txBox="1"/>
          <p:nvPr>
            <p:ph idx="15" type="subTitle"/>
          </p:nvPr>
        </p:nvSpPr>
        <p:spPr>
          <a:xfrm rot="-143157">
            <a:off x="515751" y="3848927"/>
            <a:ext cx="2644693" cy="761165"/>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3" name="Google Shape;723;p32"/>
          <p:cNvSpPr txBox="1"/>
          <p:nvPr>
            <p:ph idx="16" type="subTitle"/>
          </p:nvPr>
        </p:nvSpPr>
        <p:spPr>
          <a:xfrm>
            <a:off x="5975950" y="3457125"/>
            <a:ext cx="2506800" cy="935100"/>
          </a:xfrm>
          <a:prstGeom prst="rect">
            <a:avLst/>
          </a:prstGeom>
        </p:spPr>
        <p:txBody>
          <a:bodyPr anchorCtr="0" anchor="ctr" bIns="91425" lIns="182875" spcFirstLastPara="1" rIns="91425" wrap="square" tIns="0">
            <a:noAutofit/>
          </a:bodyPr>
          <a:lstStyle>
            <a:lvl1pPr lvl="0">
              <a:lnSpc>
                <a:spcPct val="100000"/>
              </a:lnSpc>
              <a:spcBef>
                <a:spcPts val="0"/>
              </a:spcBef>
              <a:spcAft>
                <a:spcPts val="0"/>
              </a:spcAft>
              <a:buSzPts val="1200"/>
              <a:buNone/>
              <a:defRPr sz="1000">
                <a:latin typeface="Manrope ExtraBold"/>
                <a:ea typeface="Manrope ExtraBold"/>
                <a:cs typeface="Manrope ExtraBold"/>
                <a:sym typeface="Manrope Extra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4" name="Google Shape;724;p32"/>
          <p:cNvSpPr txBox="1"/>
          <p:nvPr>
            <p:ph idx="17" type="subTitle"/>
          </p:nvPr>
        </p:nvSpPr>
        <p:spPr>
          <a:xfrm>
            <a:off x="5975950" y="3835925"/>
            <a:ext cx="2644800" cy="761100"/>
          </a:xfrm>
          <a:prstGeom prst="rect">
            <a:avLst/>
          </a:prstGeom>
        </p:spPr>
        <p:txBody>
          <a:bodyPr anchorCtr="0" anchor="ctr" bIns="91425" lIns="182875" spcFirstLastPara="1" rIns="91425" wrap="square" tIns="91425">
            <a:noAutofit/>
          </a:bodyPr>
          <a:lstStyle>
            <a:lvl1pPr lvl="0">
              <a:lnSpc>
                <a:spcPct val="100000"/>
              </a:lnSpc>
              <a:spcBef>
                <a:spcPts val="0"/>
              </a:spcBef>
              <a:spcAft>
                <a:spcPts val="0"/>
              </a:spcAft>
              <a:buSzPts val="1200"/>
              <a:buNone/>
              <a:defRPr sz="1000">
                <a:latin typeface="Manrope Medium"/>
                <a:ea typeface="Manrope Medium"/>
                <a:cs typeface="Manrope Medium"/>
                <a:sym typeface="Manrope Medium"/>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ubtitle and Note">
  <p:cSld name="CUSTOM_1_1_2_2">
    <p:spTree>
      <p:nvGrpSpPr>
        <p:cNvPr id="725" name="Shape 725"/>
        <p:cNvGrpSpPr/>
        <p:nvPr/>
      </p:nvGrpSpPr>
      <p:grpSpPr>
        <a:xfrm>
          <a:off x="0" y="0"/>
          <a:ext cx="0" cy="0"/>
          <a:chOff x="0" y="0"/>
          <a:chExt cx="0" cy="0"/>
        </a:xfrm>
      </p:grpSpPr>
      <p:sp>
        <p:nvSpPr>
          <p:cNvPr id="726" name="Google Shape;726;p33"/>
          <p:cNvSpPr txBox="1"/>
          <p:nvPr>
            <p:ph idx="1" type="body"/>
          </p:nvPr>
        </p:nvSpPr>
        <p:spPr>
          <a:xfrm>
            <a:off x="509725" y="1130288"/>
            <a:ext cx="4174800" cy="33540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200"/>
              <a:buNone/>
              <a:defRPr/>
            </a:lvl1pPr>
            <a:lvl2pPr indent="-304800" lvl="1" marL="914400">
              <a:spcBef>
                <a:spcPts val="0"/>
              </a:spcBef>
              <a:spcAft>
                <a:spcPts val="0"/>
              </a:spcAft>
              <a:buSzPts val="1200"/>
              <a:buFont typeface="Manrope"/>
              <a:buChar char="○"/>
              <a:defRPr/>
            </a:lvl2pPr>
            <a:lvl3pPr indent="-304800" lvl="2" marL="1371600">
              <a:spcBef>
                <a:spcPts val="0"/>
              </a:spcBef>
              <a:spcAft>
                <a:spcPts val="0"/>
              </a:spcAft>
              <a:buSzPts val="1200"/>
              <a:buFont typeface="Manrope"/>
              <a:buChar char="■"/>
              <a:defRPr/>
            </a:lvl3pPr>
            <a:lvl4pPr indent="-304800" lvl="3" marL="1828800">
              <a:spcBef>
                <a:spcPts val="0"/>
              </a:spcBef>
              <a:spcAft>
                <a:spcPts val="0"/>
              </a:spcAft>
              <a:buSzPts val="1200"/>
              <a:buFont typeface="Manrope"/>
              <a:buChar char="●"/>
              <a:defRPr/>
            </a:lvl4pPr>
            <a:lvl5pPr indent="-304800" lvl="4" marL="2286000">
              <a:spcBef>
                <a:spcPts val="0"/>
              </a:spcBef>
              <a:spcAft>
                <a:spcPts val="0"/>
              </a:spcAft>
              <a:buSzPts val="1200"/>
              <a:buFont typeface="Manrope"/>
              <a:buChar char="○"/>
              <a:defRPr/>
            </a:lvl5pPr>
            <a:lvl6pPr indent="-304800" lvl="5" marL="2743200">
              <a:spcBef>
                <a:spcPts val="0"/>
              </a:spcBef>
              <a:spcAft>
                <a:spcPts val="0"/>
              </a:spcAft>
              <a:buSzPts val="1200"/>
              <a:buFont typeface="Manrope"/>
              <a:buChar char="■"/>
              <a:defRPr/>
            </a:lvl6pPr>
            <a:lvl7pPr indent="-304800" lvl="6" marL="3200400">
              <a:spcBef>
                <a:spcPts val="0"/>
              </a:spcBef>
              <a:spcAft>
                <a:spcPts val="0"/>
              </a:spcAft>
              <a:buSzPts val="1200"/>
              <a:buFont typeface="Manrope"/>
              <a:buChar char="●"/>
              <a:defRPr/>
            </a:lvl7pPr>
            <a:lvl8pPr indent="-304800" lvl="7" marL="3657600">
              <a:spcBef>
                <a:spcPts val="0"/>
              </a:spcBef>
              <a:spcAft>
                <a:spcPts val="0"/>
              </a:spcAft>
              <a:buSzPts val="1200"/>
              <a:buFont typeface="Manrope"/>
              <a:buChar char="○"/>
              <a:defRPr/>
            </a:lvl8pPr>
            <a:lvl9pPr indent="-304800" lvl="8" marL="4114800">
              <a:spcBef>
                <a:spcPts val="0"/>
              </a:spcBef>
              <a:spcAft>
                <a:spcPts val="0"/>
              </a:spcAft>
              <a:buSzPts val="1200"/>
              <a:buFont typeface="Manrope"/>
              <a:buChar char="■"/>
              <a:defRPr/>
            </a:lvl9pPr>
          </a:lstStyle>
          <a:p/>
        </p:txBody>
      </p:sp>
      <p:cxnSp>
        <p:nvCxnSpPr>
          <p:cNvPr id="727" name="Google Shape;727;p33"/>
          <p:cNvCxnSpPr/>
          <p:nvPr/>
        </p:nvCxnSpPr>
        <p:spPr>
          <a:xfrm>
            <a:off x="0" y="28463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728" name="Google Shape;728;p33"/>
          <p:cNvCxnSpPr/>
          <p:nvPr/>
        </p:nvCxnSpPr>
        <p:spPr>
          <a:xfrm>
            <a:off x="0" y="30749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729" name="Google Shape;729;p33"/>
          <p:cNvCxnSpPr/>
          <p:nvPr/>
        </p:nvCxnSpPr>
        <p:spPr>
          <a:xfrm>
            <a:off x="0" y="33035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730" name="Google Shape;730;p33"/>
          <p:cNvCxnSpPr/>
          <p:nvPr/>
        </p:nvCxnSpPr>
        <p:spPr>
          <a:xfrm>
            <a:off x="0" y="35321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731" name="Google Shape;731;p33"/>
          <p:cNvCxnSpPr/>
          <p:nvPr/>
        </p:nvCxnSpPr>
        <p:spPr>
          <a:xfrm>
            <a:off x="0" y="37607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732" name="Google Shape;732;p33"/>
          <p:cNvCxnSpPr/>
          <p:nvPr/>
        </p:nvCxnSpPr>
        <p:spPr>
          <a:xfrm>
            <a:off x="0" y="39893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733" name="Google Shape;733;p33"/>
          <p:cNvCxnSpPr/>
          <p:nvPr/>
        </p:nvCxnSpPr>
        <p:spPr>
          <a:xfrm>
            <a:off x="0" y="42179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734" name="Google Shape;734;p33"/>
          <p:cNvCxnSpPr/>
          <p:nvPr/>
        </p:nvCxnSpPr>
        <p:spPr>
          <a:xfrm>
            <a:off x="0" y="44465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735" name="Google Shape;735;p33"/>
          <p:cNvCxnSpPr/>
          <p:nvPr/>
        </p:nvCxnSpPr>
        <p:spPr>
          <a:xfrm>
            <a:off x="0" y="46751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736" name="Google Shape;736;p33"/>
          <p:cNvCxnSpPr/>
          <p:nvPr/>
        </p:nvCxnSpPr>
        <p:spPr>
          <a:xfrm>
            <a:off x="0" y="4903700"/>
            <a:ext cx="9144000" cy="0"/>
          </a:xfrm>
          <a:prstGeom prst="straightConnector1">
            <a:avLst/>
          </a:prstGeom>
          <a:noFill/>
          <a:ln cap="flat" cmpd="sng" w="9525">
            <a:solidFill>
              <a:schemeClr val="accent5"/>
            </a:solidFill>
            <a:prstDash val="solid"/>
            <a:round/>
            <a:headEnd len="sm" w="sm" type="none"/>
            <a:tailEnd len="sm" w="sm" type="none"/>
          </a:ln>
        </p:spPr>
      </p:cxnSp>
      <p:cxnSp>
        <p:nvCxnSpPr>
          <p:cNvPr id="737" name="Google Shape;737;p33"/>
          <p:cNvCxnSpPr/>
          <p:nvPr/>
        </p:nvCxnSpPr>
        <p:spPr>
          <a:xfrm>
            <a:off x="0" y="939481"/>
            <a:ext cx="9144000" cy="0"/>
          </a:xfrm>
          <a:prstGeom prst="straightConnector1">
            <a:avLst/>
          </a:prstGeom>
          <a:noFill/>
          <a:ln cap="flat" cmpd="sng" w="9525">
            <a:solidFill>
              <a:schemeClr val="accent5"/>
            </a:solidFill>
            <a:prstDash val="solid"/>
            <a:round/>
            <a:headEnd len="sm" w="sm" type="none"/>
            <a:tailEnd len="sm" w="sm" type="none"/>
          </a:ln>
        </p:spPr>
      </p:cxnSp>
      <p:sp>
        <p:nvSpPr>
          <p:cNvPr id="738" name="Google Shape;738;p33"/>
          <p:cNvSpPr txBox="1"/>
          <p:nvPr>
            <p:ph type="title"/>
          </p:nvPr>
        </p:nvSpPr>
        <p:spPr>
          <a:xfrm>
            <a:off x="509725" y="525800"/>
            <a:ext cx="4785900" cy="600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1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739" name="Google Shape;739;p33"/>
          <p:cNvSpPr txBox="1"/>
          <p:nvPr>
            <p:ph idx="2" type="subTitle"/>
          </p:nvPr>
        </p:nvSpPr>
        <p:spPr>
          <a:xfrm rot="-182546">
            <a:off x="5376031" y="2587214"/>
            <a:ext cx="3108782" cy="501711"/>
          </a:xfrm>
          <a:prstGeom prst="rect">
            <a:avLst/>
          </a:prstGeom>
        </p:spPr>
        <p:txBody>
          <a:bodyPr anchorCtr="0" anchor="t" bIns="91425" lIns="182875" spcFirstLastPara="1" rIns="91425" wrap="square" tIns="91425">
            <a:noAutofit/>
          </a:bodyPr>
          <a:lstStyle>
            <a:lvl1pPr lvl="0">
              <a:lnSpc>
                <a:spcPct val="100000"/>
              </a:lnSpc>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0" name="Google Shape;740;p33"/>
          <p:cNvSpPr txBox="1"/>
          <p:nvPr>
            <p:ph idx="3" type="subTitle"/>
          </p:nvPr>
        </p:nvSpPr>
        <p:spPr>
          <a:xfrm rot="-182643">
            <a:off x="5853959" y="3074975"/>
            <a:ext cx="2977201" cy="1813059"/>
          </a:xfrm>
          <a:prstGeom prst="rect">
            <a:avLst/>
          </a:prstGeom>
        </p:spPr>
        <p:txBody>
          <a:bodyPr anchorCtr="0" anchor="t" bIns="91425" lIns="182875" spcFirstLastPara="1" rIns="91425" wrap="square" tIns="182875">
            <a:noAutofit/>
          </a:bodyPr>
          <a:lstStyle>
            <a:lvl1pPr lvl="0">
              <a:lnSpc>
                <a:spcPct val="100000"/>
              </a:lnSpc>
              <a:spcBef>
                <a:spcPts val="0"/>
              </a:spcBef>
              <a:spcAft>
                <a:spcPts val="0"/>
              </a:spcAft>
              <a:buSzPts val="12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6 Notes">
  <p:cSld name="CUSTOM_1_1_2_1">
    <p:spTree>
      <p:nvGrpSpPr>
        <p:cNvPr id="741" name="Shape 741"/>
        <p:cNvGrpSpPr/>
        <p:nvPr/>
      </p:nvGrpSpPr>
      <p:grpSpPr>
        <a:xfrm>
          <a:off x="0" y="0"/>
          <a:ext cx="0" cy="0"/>
          <a:chOff x="0" y="0"/>
          <a:chExt cx="0" cy="0"/>
        </a:xfrm>
      </p:grpSpPr>
      <p:sp>
        <p:nvSpPr>
          <p:cNvPr id="742" name="Google Shape;742;p34"/>
          <p:cNvSpPr txBox="1"/>
          <p:nvPr>
            <p:ph idx="1" type="subTitle"/>
          </p:nvPr>
        </p:nvSpPr>
        <p:spPr>
          <a:xfrm>
            <a:off x="2677850" y="665250"/>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800"/>
              <a:buFont typeface="Arial"/>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3" name="Google Shape;743;p34"/>
          <p:cNvSpPr txBox="1"/>
          <p:nvPr>
            <p:ph type="title"/>
          </p:nvPr>
        </p:nvSpPr>
        <p:spPr>
          <a:xfrm>
            <a:off x="5278050" y="277788"/>
            <a:ext cx="1032000" cy="292200"/>
          </a:xfrm>
          <a:prstGeom prst="rect">
            <a:avLst/>
          </a:prstGeom>
          <a:solidFill>
            <a:schemeClr val="dk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744" name="Google Shape;744;p34"/>
          <p:cNvSpPr txBox="1"/>
          <p:nvPr>
            <p:ph idx="2" type="title"/>
          </p:nvPr>
        </p:nvSpPr>
        <p:spPr>
          <a:xfrm>
            <a:off x="7518350" y="277788"/>
            <a:ext cx="1032000" cy="292200"/>
          </a:xfrm>
          <a:prstGeom prst="rect">
            <a:avLst/>
          </a:prstGeom>
          <a:solidFill>
            <a:schemeClr val="dk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p:txBody>
      </p:sp>
      <p:sp>
        <p:nvSpPr>
          <p:cNvPr id="745" name="Google Shape;745;p34"/>
          <p:cNvSpPr txBox="1"/>
          <p:nvPr>
            <p:ph idx="3" type="title"/>
          </p:nvPr>
        </p:nvSpPr>
        <p:spPr>
          <a:xfrm>
            <a:off x="3045175" y="2827013"/>
            <a:ext cx="1032000" cy="292200"/>
          </a:xfrm>
          <a:prstGeom prst="rect">
            <a:avLst/>
          </a:prstGeom>
          <a:solidFill>
            <a:schemeClr val="dk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p:txBody>
      </p:sp>
      <p:sp>
        <p:nvSpPr>
          <p:cNvPr id="746" name="Google Shape;746;p34"/>
          <p:cNvSpPr txBox="1"/>
          <p:nvPr>
            <p:ph idx="4" type="title"/>
          </p:nvPr>
        </p:nvSpPr>
        <p:spPr>
          <a:xfrm>
            <a:off x="5270625" y="2827013"/>
            <a:ext cx="1032000" cy="292200"/>
          </a:xfrm>
          <a:prstGeom prst="rect">
            <a:avLst/>
          </a:prstGeom>
          <a:solidFill>
            <a:schemeClr val="dk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p:txBody>
      </p:sp>
      <p:sp>
        <p:nvSpPr>
          <p:cNvPr id="747" name="Google Shape;747;p34"/>
          <p:cNvSpPr txBox="1"/>
          <p:nvPr>
            <p:ph idx="5" type="title"/>
          </p:nvPr>
        </p:nvSpPr>
        <p:spPr>
          <a:xfrm>
            <a:off x="7510925" y="2827013"/>
            <a:ext cx="1032000" cy="292200"/>
          </a:xfrm>
          <a:prstGeom prst="rect">
            <a:avLst/>
          </a:prstGeom>
          <a:solidFill>
            <a:schemeClr val="dk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b="1"/>
            </a:lvl2pPr>
            <a:lvl3pPr lvl="2">
              <a:spcBef>
                <a:spcPts val="0"/>
              </a:spcBef>
              <a:spcAft>
                <a:spcPts val="0"/>
              </a:spcAft>
              <a:buClr>
                <a:schemeClr val="lt1"/>
              </a:buClr>
              <a:buSzPts val="1400"/>
              <a:buNone/>
              <a:defRPr b="1"/>
            </a:lvl3pPr>
            <a:lvl4pPr lvl="3">
              <a:spcBef>
                <a:spcPts val="0"/>
              </a:spcBef>
              <a:spcAft>
                <a:spcPts val="0"/>
              </a:spcAft>
              <a:buClr>
                <a:schemeClr val="lt1"/>
              </a:buClr>
              <a:buSzPts val="1400"/>
              <a:buNone/>
              <a:defRPr b="1"/>
            </a:lvl4pPr>
            <a:lvl5pPr lvl="4">
              <a:spcBef>
                <a:spcPts val="0"/>
              </a:spcBef>
              <a:spcAft>
                <a:spcPts val="0"/>
              </a:spcAft>
              <a:buClr>
                <a:schemeClr val="lt1"/>
              </a:buClr>
              <a:buSzPts val="1400"/>
              <a:buNone/>
              <a:defRPr b="1"/>
            </a:lvl5pPr>
            <a:lvl6pPr lvl="5">
              <a:spcBef>
                <a:spcPts val="0"/>
              </a:spcBef>
              <a:spcAft>
                <a:spcPts val="0"/>
              </a:spcAft>
              <a:buClr>
                <a:schemeClr val="lt1"/>
              </a:buClr>
              <a:buSzPts val="1400"/>
              <a:buNone/>
              <a:defRPr b="1"/>
            </a:lvl6pPr>
            <a:lvl7pPr lvl="6">
              <a:spcBef>
                <a:spcPts val="0"/>
              </a:spcBef>
              <a:spcAft>
                <a:spcPts val="0"/>
              </a:spcAft>
              <a:buClr>
                <a:schemeClr val="lt1"/>
              </a:buClr>
              <a:buSzPts val="1400"/>
              <a:buNone/>
              <a:defRPr b="1"/>
            </a:lvl7pPr>
            <a:lvl8pPr lvl="7">
              <a:spcBef>
                <a:spcPts val="0"/>
              </a:spcBef>
              <a:spcAft>
                <a:spcPts val="0"/>
              </a:spcAft>
              <a:buClr>
                <a:schemeClr val="lt1"/>
              </a:buClr>
              <a:buSzPts val="1400"/>
              <a:buNone/>
              <a:defRPr b="1"/>
            </a:lvl8pPr>
            <a:lvl9pPr lvl="8">
              <a:spcBef>
                <a:spcPts val="0"/>
              </a:spcBef>
              <a:spcAft>
                <a:spcPts val="0"/>
              </a:spcAft>
              <a:buClr>
                <a:schemeClr val="lt1"/>
              </a:buClr>
              <a:buSzPts val="1400"/>
              <a:buNone/>
              <a:defRPr b="1"/>
            </a:lvl9pPr>
          </a:lstStyle>
          <a:p/>
        </p:txBody>
      </p:sp>
      <p:sp>
        <p:nvSpPr>
          <p:cNvPr id="748" name="Google Shape;748;p34"/>
          <p:cNvSpPr txBox="1"/>
          <p:nvPr>
            <p:ph idx="6" type="title"/>
          </p:nvPr>
        </p:nvSpPr>
        <p:spPr>
          <a:xfrm>
            <a:off x="521275" y="525800"/>
            <a:ext cx="1897500" cy="143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1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9" name="Google Shape;749;p34"/>
          <p:cNvSpPr/>
          <p:nvPr/>
        </p:nvSpPr>
        <p:spPr>
          <a:xfrm>
            <a:off x="673550" y="3164224"/>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750" name="Google Shape;750;p34"/>
          <p:cNvSpPr/>
          <p:nvPr/>
        </p:nvSpPr>
        <p:spPr>
          <a:xfrm>
            <a:off x="673550" y="3413020"/>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751" name="Google Shape;751;p34"/>
          <p:cNvSpPr/>
          <p:nvPr/>
        </p:nvSpPr>
        <p:spPr>
          <a:xfrm>
            <a:off x="673550" y="3661816"/>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752" name="Google Shape;752;p34"/>
          <p:cNvSpPr/>
          <p:nvPr/>
        </p:nvSpPr>
        <p:spPr>
          <a:xfrm>
            <a:off x="673550" y="3910626"/>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753" name="Google Shape;753;p34"/>
          <p:cNvSpPr/>
          <p:nvPr/>
        </p:nvSpPr>
        <p:spPr>
          <a:xfrm>
            <a:off x="673550" y="4159422"/>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sp>
        <p:nvSpPr>
          <p:cNvPr id="754" name="Google Shape;754;p34"/>
          <p:cNvSpPr/>
          <p:nvPr/>
        </p:nvSpPr>
        <p:spPr>
          <a:xfrm>
            <a:off x="673550" y="4408217"/>
            <a:ext cx="132600" cy="132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anrope"/>
              <a:ea typeface="Manrope"/>
              <a:cs typeface="Manrope"/>
              <a:sym typeface="Manrope"/>
            </a:endParaRPr>
          </a:p>
        </p:txBody>
      </p:sp>
      <p:grpSp>
        <p:nvGrpSpPr>
          <p:cNvPr id="755" name="Google Shape;755;p34"/>
          <p:cNvGrpSpPr/>
          <p:nvPr/>
        </p:nvGrpSpPr>
        <p:grpSpPr>
          <a:xfrm>
            <a:off x="666102" y="3359600"/>
            <a:ext cx="1540800" cy="1232286"/>
            <a:chOff x="666102" y="3359600"/>
            <a:chExt cx="1540800" cy="1232286"/>
          </a:xfrm>
        </p:grpSpPr>
        <p:cxnSp>
          <p:nvCxnSpPr>
            <p:cNvPr id="756" name="Google Shape;756;p34"/>
            <p:cNvCxnSpPr/>
            <p:nvPr/>
          </p:nvCxnSpPr>
          <p:spPr>
            <a:xfrm>
              <a:off x="666102" y="3359600"/>
              <a:ext cx="1540800" cy="0"/>
            </a:xfrm>
            <a:prstGeom prst="straightConnector1">
              <a:avLst/>
            </a:prstGeom>
            <a:noFill/>
            <a:ln cap="flat" cmpd="sng" w="9525">
              <a:solidFill>
                <a:schemeClr val="accent5"/>
              </a:solidFill>
              <a:prstDash val="solid"/>
              <a:round/>
              <a:headEnd len="sm" w="sm" type="none"/>
              <a:tailEnd len="sm" w="sm" type="none"/>
            </a:ln>
          </p:spPr>
        </p:cxnSp>
        <p:cxnSp>
          <p:nvCxnSpPr>
            <p:cNvPr id="757" name="Google Shape;757;p34"/>
            <p:cNvCxnSpPr/>
            <p:nvPr/>
          </p:nvCxnSpPr>
          <p:spPr>
            <a:xfrm>
              <a:off x="666102" y="3603081"/>
              <a:ext cx="1540800" cy="0"/>
            </a:xfrm>
            <a:prstGeom prst="straightConnector1">
              <a:avLst/>
            </a:prstGeom>
            <a:noFill/>
            <a:ln cap="flat" cmpd="sng" w="9525">
              <a:solidFill>
                <a:schemeClr val="accent5"/>
              </a:solidFill>
              <a:prstDash val="solid"/>
              <a:round/>
              <a:headEnd len="sm" w="sm" type="none"/>
              <a:tailEnd len="sm" w="sm" type="none"/>
            </a:ln>
          </p:spPr>
        </p:cxnSp>
        <p:cxnSp>
          <p:nvCxnSpPr>
            <p:cNvPr id="758" name="Google Shape;758;p34"/>
            <p:cNvCxnSpPr/>
            <p:nvPr/>
          </p:nvCxnSpPr>
          <p:spPr>
            <a:xfrm>
              <a:off x="666102" y="3846561"/>
              <a:ext cx="1540800" cy="0"/>
            </a:xfrm>
            <a:prstGeom prst="straightConnector1">
              <a:avLst/>
            </a:prstGeom>
            <a:noFill/>
            <a:ln cap="flat" cmpd="sng" w="9525">
              <a:solidFill>
                <a:schemeClr val="accent5"/>
              </a:solidFill>
              <a:prstDash val="solid"/>
              <a:round/>
              <a:headEnd len="sm" w="sm" type="none"/>
              <a:tailEnd len="sm" w="sm" type="none"/>
            </a:ln>
          </p:spPr>
        </p:cxnSp>
        <p:cxnSp>
          <p:nvCxnSpPr>
            <p:cNvPr id="759" name="Google Shape;759;p34"/>
            <p:cNvCxnSpPr/>
            <p:nvPr/>
          </p:nvCxnSpPr>
          <p:spPr>
            <a:xfrm>
              <a:off x="666102" y="4090042"/>
              <a:ext cx="1540800" cy="0"/>
            </a:xfrm>
            <a:prstGeom prst="straightConnector1">
              <a:avLst/>
            </a:prstGeom>
            <a:noFill/>
            <a:ln cap="flat" cmpd="sng" w="9525">
              <a:solidFill>
                <a:schemeClr val="accent5"/>
              </a:solidFill>
              <a:prstDash val="solid"/>
              <a:round/>
              <a:headEnd len="sm" w="sm" type="none"/>
              <a:tailEnd len="sm" w="sm" type="none"/>
            </a:ln>
          </p:spPr>
        </p:cxnSp>
        <p:cxnSp>
          <p:nvCxnSpPr>
            <p:cNvPr id="760" name="Google Shape;760;p34"/>
            <p:cNvCxnSpPr/>
            <p:nvPr/>
          </p:nvCxnSpPr>
          <p:spPr>
            <a:xfrm>
              <a:off x="666102" y="4340963"/>
              <a:ext cx="1540800" cy="0"/>
            </a:xfrm>
            <a:prstGeom prst="straightConnector1">
              <a:avLst/>
            </a:prstGeom>
            <a:noFill/>
            <a:ln cap="flat" cmpd="sng" w="9525">
              <a:solidFill>
                <a:schemeClr val="accent5"/>
              </a:solidFill>
              <a:prstDash val="solid"/>
              <a:round/>
              <a:headEnd len="sm" w="sm" type="none"/>
              <a:tailEnd len="sm" w="sm" type="none"/>
            </a:ln>
          </p:spPr>
        </p:cxnSp>
        <p:cxnSp>
          <p:nvCxnSpPr>
            <p:cNvPr id="761" name="Google Shape;761;p34"/>
            <p:cNvCxnSpPr/>
            <p:nvPr/>
          </p:nvCxnSpPr>
          <p:spPr>
            <a:xfrm>
              <a:off x="666102" y="4591886"/>
              <a:ext cx="1540800" cy="0"/>
            </a:xfrm>
            <a:prstGeom prst="straightConnector1">
              <a:avLst/>
            </a:prstGeom>
            <a:noFill/>
            <a:ln cap="flat" cmpd="sng" w="9525">
              <a:solidFill>
                <a:schemeClr val="accent5"/>
              </a:solidFill>
              <a:prstDash val="solid"/>
              <a:round/>
              <a:headEnd len="sm" w="sm" type="none"/>
              <a:tailEnd len="sm" w="sm" type="none"/>
            </a:ln>
          </p:spPr>
        </p:cxnSp>
      </p:grpSp>
      <p:cxnSp>
        <p:nvCxnSpPr>
          <p:cNvPr id="762" name="Google Shape;762;p34"/>
          <p:cNvCxnSpPr/>
          <p:nvPr/>
        </p:nvCxnSpPr>
        <p:spPr>
          <a:xfrm>
            <a:off x="392950" y="-20266"/>
            <a:ext cx="0" cy="5165700"/>
          </a:xfrm>
          <a:prstGeom prst="straightConnector1">
            <a:avLst/>
          </a:prstGeom>
          <a:noFill/>
          <a:ln cap="flat" cmpd="sng" w="9525">
            <a:solidFill>
              <a:schemeClr val="accent5"/>
            </a:solidFill>
            <a:prstDash val="solid"/>
            <a:round/>
            <a:headEnd len="sm" w="sm" type="none"/>
            <a:tailEnd len="sm" w="sm" type="none"/>
          </a:ln>
        </p:spPr>
      </p:cxnSp>
      <p:grpSp>
        <p:nvGrpSpPr>
          <p:cNvPr id="763" name="Google Shape;763;p34"/>
          <p:cNvGrpSpPr/>
          <p:nvPr/>
        </p:nvGrpSpPr>
        <p:grpSpPr>
          <a:xfrm>
            <a:off x="114406" y="175123"/>
            <a:ext cx="134104" cy="4750255"/>
            <a:chOff x="114406" y="175123"/>
            <a:chExt cx="134104" cy="4750255"/>
          </a:xfrm>
        </p:grpSpPr>
        <p:grpSp>
          <p:nvGrpSpPr>
            <p:cNvPr id="764" name="Google Shape;764;p34"/>
            <p:cNvGrpSpPr/>
            <p:nvPr/>
          </p:nvGrpSpPr>
          <p:grpSpPr>
            <a:xfrm>
              <a:off x="114406" y="175123"/>
              <a:ext cx="134104" cy="4334807"/>
              <a:chOff x="5432271" y="383100"/>
              <a:chExt cx="137854" cy="4456010"/>
            </a:xfrm>
          </p:grpSpPr>
          <p:grpSp>
            <p:nvGrpSpPr>
              <p:cNvPr id="765" name="Google Shape;765;p34"/>
              <p:cNvGrpSpPr/>
              <p:nvPr/>
            </p:nvGrpSpPr>
            <p:grpSpPr>
              <a:xfrm>
                <a:off x="5432271" y="383100"/>
                <a:ext cx="137854" cy="981668"/>
                <a:chOff x="5432271" y="383100"/>
                <a:chExt cx="137854" cy="981668"/>
              </a:xfrm>
            </p:grpSpPr>
            <p:sp>
              <p:nvSpPr>
                <p:cNvPr id="766" name="Google Shape;766;p34"/>
                <p:cNvSpPr/>
                <p:nvPr/>
              </p:nvSpPr>
              <p:spPr>
                <a:xfrm>
                  <a:off x="5433925" y="82211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67" name="Google Shape;767;p34"/>
                <p:cNvSpPr/>
                <p:nvPr/>
              </p:nvSpPr>
              <p:spPr>
                <a:xfrm>
                  <a:off x="5432271" y="383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68" name="Google Shape;768;p34"/>
                <p:cNvSpPr/>
                <p:nvPr/>
              </p:nvSpPr>
              <p:spPr>
                <a:xfrm>
                  <a:off x="5433925" y="1233968"/>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69" name="Google Shape;769;p34"/>
              <p:cNvGrpSpPr/>
              <p:nvPr/>
            </p:nvGrpSpPr>
            <p:grpSpPr>
              <a:xfrm>
                <a:off x="5432271" y="1678500"/>
                <a:ext cx="137854" cy="981668"/>
                <a:chOff x="5432271" y="383100"/>
                <a:chExt cx="137854" cy="981668"/>
              </a:xfrm>
            </p:grpSpPr>
            <p:sp>
              <p:nvSpPr>
                <p:cNvPr id="770" name="Google Shape;770;p34"/>
                <p:cNvSpPr/>
                <p:nvPr/>
              </p:nvSpPr>
              <p:spPr>
                <a:xfrm>
                  <a:off x="5432271" y="383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71" name="Google Shape;771;p34"/>
                <p:cNvSpPr/>
                <p:nvPr/>
              </p:nvSpPr>
              <p:spPr>
                <a:xfrm>
                  <a:off x="5433925" y="82211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72" name="Google Shape;772;p34"/>
                <p:cNvSpPr/>
                <p:nvPr/>
              </p:nvSpPr>
              <p:spPr>
                <a:xfrm>
                  <a:off x="5433925" y="1233968"/>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73" name="Google Shape;773;p34"/>
              <p:cNvGrpSpPr/>
              <p:nvPr/>
            </p:nvGrpSpPr>
            <p:grpSpPr>
              <a:xfrm>
                <a:off x="5432271" y="2973900"/>
                <a:ext cx="137854" cy="981668"/>
                <a:chOff x="5432271" y="383100"/>
                <a:chExt cx="137854" cy="981668"/>
              </a:xfrm>
            </p:grpSpPr>
            <p:sp>
              <p:nvSpPr>
                <p:cNvPr id="774" name="Google Shape;774;p34"/>
                <p:cNvSpPr/>
                <p:nvPr/>
              </p:nvSpPr>
              <p:spPr>
                <a:xfrm>
                  <a:off x="5432271" y="383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75" name="Google Shape;775;p34"/>
                <p:cNvSpPr/>
                <p:nvPr/>
              </p:nvSpPr>
              <p:spPr>
                <a:xfrm>
                  <a:off x="5433925" y="82211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76" name="Google Shape;776;p34"/>
                <p:cNvSpPr/>
                <p:nvPr/>
              </p:nvSpPr>
              <p:spPr>
                <a:xfrm>
                  <a:off x="5433925" y="1233968"/>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77" name="Google Shape;777;p34"/>
              <p:cNvGrpSpPr/>
              <p:nvPr/>
            </p:nvGrpSpPr>
            <p:grpSpPr>
              <a:xfrm>
                <a:off x="5432271" y="4269300"/>
                <a:ext cx="137854" cy="569810"/>
                <a:chOff x="5432271" y="383100"/>
                <a:chExt cx="137854" cy="569810"/>
              </a:xfrm>
            </p:grpSpPr>
            <p:sp>
              <p:nvSpPr>
                <p:cNvPr id="778" name="Google Shape;778;p34"/>
                <p:cNvSpPr/>
                <p:nvPr/>
              </p:nvSpPr>
              <p:spPr>
                <a:xfrm>
                  <a:off x="5432271" y="383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79" name="Google Shape;779;p34"/>
                <p:cNvSpPr/>
                <p:nvPr/>
              </p:nvSpPr>
              <p:spPr>
                <a:xfrm>
                  <a:off x="5433925" y="82211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sp>
          <p:nvSpPr>
            <p:cNvPr id="780" name="Google Shape;780;p34"/>
            <p:cNvSpPr/>
            <p:nvPr/>
          </p:nvSpPr>
          <p:spPr>
            <a:xfrm>
              <a:off x="115150" y="4798178"/>
              <a:ext cx="132600" cy="127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sp>
        <p:nvSpPr>
          <p:cNvPr id="781" name="Google Shape;781;p34"/>
          <p:cNvSpPr txBox="1"/>
          <p:nvPr>
            <p:ph idx="7" type="title"/>
          </p:nvPr>
        </p:nvSpPr>
        <p:spPr>
          <a:xfrm rot="-269417">
            <a:off x="593100" y="2197119"/>
            <a:ext cx="1597905" cy="680076"/>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200">
                <a:latin typeface="Manrope"/>
                <a:ea typeface="Manrope"/>
                <a:cs typeface="Manrope"/>
                <a:sym typeface="Manrope"/>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82" name="Google Shape;782;p34"/>
          <p:cNvSpPr txBox="1"/>
          <p:nvPr>
            <p:ph idx="8" type="title"/>
          </p:nvPr>
        </p:nvSpPr>
        <p:spPr>
          <a:xfrm>
            <a:off x="3052600" y="277788"/>
            <a:ext cx="1032000" cy="292200"/>
          </a:xfrm>
          <a:prstGeom prst="rect">
            <a:avLst/>
          </a:prstGeom>
          <a:solidFill>
            <a:schemeClr val="dk2"/>
          </a:solidFill>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1200"/>
              <a:buNone/>
              <a:defRPr sz="1200">
                <a:latin typeface="Manrope"/>
                <a:ea typeface="Manrope"/>
                <a:cs typeface="Manrope"/>
                <a:sym typeface="Manrope"/>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783" name="Google Shape;783;p34"/>
          <p:cNvSpPr txBox="1"/>
          <p:nvPr>
            <p:ph idx="9" type="subTitle"/>
          </p:nvPr>
        </p:nvSpPr>
        <p:spPr>
          <a:xfrm>
            <a:off x="4866000" y="665250"/>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4" name="Google Shape;784;p34"/>
          <p:cNvSpPr txBox="1"/>
          <p:nvPr>
            <p:ph idx="13" type="subTitle"/>
          </p:nvPr>
        </p:nvSpPr>
        <p:spPr>
          <a:xfrm>
            <a:off x="7085600" y="665250"/>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5" name="Google Shape;785;p34"/>
          <p:cNvSpPr txBox="1"/>
          <p:nvPr>
            <p:ph idx="14" type="subTitle"/>
          </p:nvPr>
        </p:nvSpPr>
        <p:spPr>
          <a:xfrm>
            <a:off x="2677850" y="3251325"/>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6" name="Google Shape;786;p34"/>
          <p:cNvSpPr txBox="1"/>
          <p:nvPr>
            <p:ph idx="15" type="subTitle"/>
          </p:nvPr>
        </p:nvSpPr>
        <p:spPr>
          <a:xfrm>
            <a:off x="4866000" y="3251325"/>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7" name="Google Shape;787;p34"/>
          <p:cNvSpPr txBox="1"/>
          <p:nvPr>
            <p:ph idx="16" type="subTitle"/>
          </p:nvPr>
        </p:nvSpPr>
        <p:spPr>
          <a:xfrm>
            <a:off x="7085600" y="3251325"/>
            <a:ext cx="1897500" cy="703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BLANK_1_1_1_2">
    <p:bg>
      <p:bgPr>
        <a:solidFill>
          <a:schemeClr val="lt2"/>
        </a:solidFill>
      </p:bgPr>
    </p:bg>
    <p:spTree>
      <p:nvGrpSpPr>
        <p:cNvPr id="788" name="Shape 788"/>
        <p:cNvGrpSpPr/>
        <p:nvPr/>
      </p:nvGrpSpPr>
      <p:grpSpPr>
        <a:xfrm>
          <a:off x="0" y="0"/>
          <a:ext cx="0" cy="0"/>
          <a:chOff x="0" y="0"/>
          <a:chExt cx="0" cy="0"/>
        </a:xfrm>
      </p:grpSpPr>
      <p:sp>
        <p:nvSpPr>
          <p:cNvPr id="789" name="Google Shape;789;p35"/>
          <p:cNvSpPr/>
          <p:nvPr/>
        </p:nvSpPr>
        <p:spPr>
          <a:xfrm>
            <a:off x="2341800" y="0"/>
            <a:ext cx="68022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90" name="Google Shape;790;p35"/>
          <p:cNvSpPr txBox="1"/>
          <p:nvPr>
            <p:ph idx="1" type="body"/>
          </p:nvPr>
        </p:nvSpPr>
        <p:spPr>
          <a:xfrm>
            <a:off x="2802500" y="1001400"/>
            <a:ext cx="2465700" cy="1346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grpSp>
        <p:nvGrpSpPr>
          <p:cNvPr id="791" name="Google Shape;791;p35"/>
          <p:cNvGrpSpPr/>
          <p:nvPr/>
        </p:nvGrpSpPr>
        <p:grpSpPr>
          <a:xfrm rot="5400000">
            <a:off x="6680877" y="-2076119"/>
            <a:ext cx="184470" cy="4334807"/>
            <a:chOff x="5380497" y="383100"/>
            <a:chExt cx="189628" cy="4456010"/>
          </a:xfrm>
        </p:grpSpPr>
        <p:grpSp>
          <p:nvGrpSpPr>
            <p:cNvPr id="792" name="Google Shape;792;p35"/>
            <p:cNvGrpSpPr/>
            <p:nvPr/>
          </p:nvGrpSpPr>
          <p:grpSpPr>
            <a:xfrm>
              <a:off x="5380497" y="383100"/>
              <a:ext cx="189628" cy="981668"/>
              <a:chOff x="5380497" y="383100"/>
              <a:chExt cx="189628" cy="981668"/>
            </a:xfrm>
          </p:grpSpPr>
          <p:grpSp>
            <p:nvGrpSpPr>
              <p:cNvPr id="793" name="Google Shape;793;p35"/>
              <p:cNvGrpSpPr/>
              <p:nvPr/>
            </p:nvGrpSpPr>
            <p:grpSpPr>
              <a:xfrm>
                <a:off x="5380497" y="383100"/>
                <a:ext cx="187974" cy="130800"/>
                <a:chOff x="4804925" y="764100"/>
                <a:chExt cx="187974" cy="130800"/>
              </a:xfrm>
            </p:grpSpPr>
            <p:sp>
              <p:nvSpPr>
                <p:cNvPr id="794" name="Google Shape;794;p35"/>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95" name="Google Shape;795;p35"/>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96" name="Google Shape;796;p35"/>
              <p:cNvGrpSpPr/>
              <p:nvPr/>
            </p:nvGrpSpPr>
            <p:grpSpPr>
              <a:xfrm>
                <a:off x="5382151" y="822110"/>
                <a:ext cx="187974" cy="130800"/>
                <a:chOff x="4804925" y="764100"/>
                <a:chExt cx="187974" cy="130800"/>
              </a:xfrm>
            </p:grpSpPr>
            <p:sp>
              <p:nvSpPr>
                <p:cNvPr id="797" name="Google Shape;797;p35"/>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798" name="Google Shape;798;p35"/>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799" name="Google Shape;799;p35"/>
              <p:cNvGrpSpPr/>
              <p:nvPr/>
            </p:nvGrpSpPr>
            <p:grpSpPr>
              <a:xfrm>
                <a:off x="5382151" y="1233968"/>
                <a:ext cx="187974" cy="130800"/>
                <a:chOff x="4804925" y="764100"/>
                <a:chExt cx="187974" cy="130800"/>
              </a:xfrm>
            </p:grpSpPr>
            <p:sp>
              <p:nvSpPr>
                <p:cNvPr id="800" name="Google Shape;800;p35"/>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01" name="Google Shape;801;p35"/>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802" name="Google Shape;802;p35"/>
            <p:cNvGrpSpPr/>
            <p:nvPr/>
          </p:nvGrpSpPr>
          <p:grpSpPr>
            <a:xfrm>
              <a:off x="5380497" y="1678500"/>
              <a:ext cx="189628" cy="981668"/>
              <a:chOff x="5380497" y="383100"/>
              <a:chExt cx="189628" cy="981668"/>
            </a:xfrm>
          </p:grpSpPr>
          <p:grpSp>
            <p:nvGrpSpPr>
              <p:cNvPr id="803" name="Google Shape;803;p35"/>
              <p:cNvGrpSpPr/>
              <p:nvPr/>
            </p:nvGrpSpPr>
            <p:grpSpPr>
              <a:xfrm>
                <a:off x="5380497" y="383100"/>
                <a:ext cx="187974" cy="130800"/>
                <a:chOff x="4804925" y="764100"/>
                <a:chExt cx="187974" cy="130800"/>
              </a:xfrm>
            </p:grpSpPr>
            <p:sp>
              <p:nvSpPr>
                <p:cNvPr id="804" name="Google Shape;804;p35"/>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05" name="Google Shape;805;p35"/>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06" name="Google Shape;806;p35"/>
              <p:cNvGrpSpPr/>
              <p:nvPr/>
            </p:nvGrpSpPr>
            <p:grpSpPr>
              <a:xfrm>
                <a:off x="5382151" y="822110"/>
                <a:ext cx="187974" cy="130800"/>
                <a:chOff x="4804925" y="764100"/>
                <a:chExt cx="187974" cy="130800"/>
              </a:xfrm>
            </p:grpSpPr>
            <p:sp>
              <p:nvSpPr>
                <p:cNvPr id="807" name="Google Shape;807;p35"/>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08" name="Google Shape;808;p35"/>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09" name="Google Shape;809;p35"/>
              <p:cNvGrpSpPr/>
              <p:nvPr/>
            </p:nvGrpSpPr>
            <p:grpSpPr>
              <a:xfrm>
                <a:off x="5382151" y="1233968"/>
                <a:ext cx="187974" cy="130800"/>
                <a:chOff x="4804925" y="764100"/>
                <a:chExt cx="187974" cy="130800"/>
              </a:xfrm>
            </p:grpSpPr>
            <p:sp>
              <p:nvSpPr>
                <p:cNvPr id="810" name="Google Shape;810;p35"/>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11" name="Google Shape;811;p35"/>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812" name="Google Shape;812;p35"/>
            <p:cNvGrpSpPr/>
            <p:nvPr/>
          </p:nvGrpSpPr>
          <p:grpSpPr>
            <a:xfrm>
              <a:off x="5380497" y="2973900"/>
              <a:ext cx="189628" cy="981668"/>
              <a:chOff x="5380497" y="383100"/>
              <a:chExt cx="189628" cy="981668"/>
            </a:xfrm>
          </p:grpSpPr>
          <p:grpSp>
            <p:nvGrpSpPr>
              <p:cNvPr id="813" name="Google Shape;813;p35"/>
              <p:cNvGrpSpPr/>
              <p:nvPr/>
            </p:nvGrpSpPr>
            <p:grpSpPr>
              <a:xfrm>
                <a:off x="5380497" y="383100"/>
                <a:ext cx="187974" cy="130800"/>
                <a:chOff x="4804925" y="764100"/>
                <a:chExt cx="187974" cy="130800"/>
              </a:xfrm>
            </p:grpSpPr>
            <p:sp>
              <p:nvSpPr>
                <p:cNvPr id="814" name="Google Shape;814;p35"/>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15" name="Google Shape;815;p35"/>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16" name="Google Shape;816;p35"/>
              <p:cNvGrpSpPr/>
              <p:nvPr/>
            </p:nvGrpSpPr>
            <p:grpSpPr>
              <a:xfrm>
                <a:off x="5382151" y="822110"/>
                <a:ext cx="187974" cy="130800"/>
                <a:chOff x="4804925" y="764100"/>
                <a:chExt cx="187974" cy="130800"/>
              </a:xfrm>
            </p:grpSpPr>
            <p:sp>
              <p:nvSpPr>
                <p:cNvPr id="817" name="Google Shape;817;p35"/>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18" name="Google Shape;818;p35"/>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19" name="Google Shape;819;p35"/>
              <p:cNvGrpSpPr/>
              <p:nvPr/>
            </p:nvGrpSpPr>
            <p:grpSpPr>
              <a:xfrm>
                <a:off x="5382151" y="1233968"/>
                <a:ext cx="187974" cy="130800"/>
                <a:chOff x="4804925" y="764100"/>
                <a:chExt cx="187974" cy="130800"/>
              </a:xfrm>
            </p:grpSpPr>
            <p:sp>
              <p:nvSpPr>
                <p:cNvPr id="820" name="Google Shape;820;p35"/>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21" name="Google Shape;821;p35"/>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822" name="Google Shape;822;p35"/>
            <p:cNvGrpSpPr/>
            <p:nvPr/>
          </p:nvGrpSpPr>
          <p:grpSpPr>
            <a:xfrm>
              <a:off x="5380497" y="4269300"/>
              <a:ext cx="189628" cy="569810"/>
              <a:chOff x="5380497" y="383100"/>
              <a:chExt cx="189628" cy="569810"/>
            </a:xfrm>
          </p:grpSpPr>
          <p:grpSp>
            <p:nvGrpSpPr>
              <p:cNvPr id="823" name="Google Shape;823;p35"/>
              <p:cNvGrpSpPr/>
              <p:nvPr/>
            </p:nvGrpSpPr>
            <p:grpSpPr>
              <a:xfrm>
                <a:off x="5380497" y="383100"/>
                <a:ext cx="187974" cy="130800"/>
                <a:chOff x="4804925" y="764100"/>
                <a:chExt cx="187974" cy="130800"/>
              </a:xfrm>
            </p:grpSpPr>
            <p:sp>
              <p:nvSpPr>
                <p:cNvPr id="824" name="Google Shape;824;p35"/>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25" name="Google Shape;825;p35"/>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26" name="Google Shape;826;p35"/>
              <p:cNvGrpSpPr/>
              <p:nvPr/>
            </p:nvGrpSpPr>
            <p:grpSpPr>
              <a:xfrm>
                <a:off x="5382151" y="822110"/>
                <a:ext cx="187974" cy="130800"/>
                <a:chOff x="4804925" y="764100"/>
                <a:chExt cx="187974" cy="130800"/>
              </a:xfrm>
            </p:grpSpPr>
            <p:sp>
              <p:nvSpPr>
                <p:cNvPr id="827" name="Google Shape;827;p35"/>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28" name="Google Shape;828;p35"/>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grpSp>
        <p:nvGrpSpPr>
          <p:cNvPr id="829" name="Google Shape;829;p35"/>
          <p:cNvGrpSpPr/>
          <p:nvPr/>
        </p:nvGrpSpPr>
        <p:grpSpPr>
          <a:xfrm rot="5400000">
            <a:off x="3292843" y="-815956"/>
            <a:ext cx="184470" cy="1814476"/>
            <a:chOff x="5380497" y="383100"/>
            <a:chExt cx="189628" cy="1865210"/>
          </a:xfrm>
        </p:grpSpPr>
        <p:grpSp>
          <p:nvGrpSpPr>
            <p:cNvPr id="830" name="Google Shape;830;p35"/>
            <p:cNvGrpSpPr/>
            <p:nvPr/>
          </p:nvGrpSpPr>
          <p:grpSpPr>
            <a:xfrm>
              <a:off x="5380497" y="383100"/>
              <a:ext cx="189628" cy="981668"/>
              <a:chOff x="5380497" y="383100"/>
              <a:chExt cx="189628" cy="981668"/>
            </a:xfrm>
          </p:grpSpPr>
          <p:grpSp>
            <p:nvGrpSpPr>
              <p:cNvPr id="831" name="Google Shape;831;p35"/>
              <p:cNvGrpSpPr/>
              <p:nvPr/>
            </p:nvGrpSpPr>
            <p:grpSpPr>
              <a:xfrm>
                <a:off x="5380497" y="383100"/>
                <a:ext cx="187974" cy="130800"/>
                <a:chOff x="4804925" y="764100"/>
                <a:chExt cx="187974" cy="130800"/>
              </a:xfrm>
            </p:grpSpPr>
            <p:sp>
              <p:nvSpPr>
                <p:cNvPr id="832" name="Google Shape;832;p35"/>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33" name="Google Shape;833;p35"/>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34" name="Google Shape;834;p35"/>
              <p:cNvGrpSpPr/>
              <p:nvPr/>
            </p:nvGrpSpPr>
            <p:grpSpPr>
              <a:xfrm>
                <a:off x="5382151" y="822110"/>
                <a:ext cx="187974" cy="130800"/>
                <a:chOff x="4804925" y="764100"/>
                <a:chExt cx="187974" cy="130800"/>
              </a:xfrm>
            </p:grpSpPr>
            <p:sp>
              <p:nvSpPr>
                <p:cNvPr id="835" name="Google Shape;835;p35"/>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36" name="Google Shape;836;p35"/>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37" name="Google Shape;837;p35"/>
              <p:cNvGrpSpPr/>
              <p:nvPr/>
            </p:nvGrpSpPr>
            <p:grpSpPr>
              <a:xfrm>
                <a:off x="5382151" y="1233968"/>
                <a:ext cx="187974" cy="130800"/>
                <a:chOff x="4804925" y="764100"/>
                <a:chExt cx="187974" cy="130800"/>
              </a:xfrm>
            </p:grpSpPr>
            <p:sp>
              <p:nvSpPr>
                <p:cNvPr id="838" name="Google Shape;838;p35"/>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39" name="Google Shape;839;p35"/>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840" name="Google Shape;840;p35"/>
            <p:cNvGrpSpPr/>
            <p:nvPr/>
          </p:nvGrpSpPr>
          <p:grpSpPr>
            <a:xfrm>
              <a:off x="5380497" y="1678500"/>
              <a:ext cx="189628" cy="569810"/>
              <a:chOff x="5380497" y="383100"/>
              <a:chExt cx="189628" cy="569810"/>
            </a:xfrm>
          </p:grpSpPr>
          <p:grpSp>
            <p:nvGrpSpPr>
              <p:cNvPr id="841" name="Google Shape;841;p35"/>
              <p:cNvGrpSpPr/>
              <p:nvPr/>
            </p:nvGrpSpPr>
            <p:grpSpPr>
              <a:xfrm>
                <a:off x="5380497" y="383100"/>
                <a:ext cx="187974" cy="130800"/>
                <a:chOff x="4804925" y="764100"/>
                <a:chExt cx="187974" cy="130800"/>
              </a:xfrm>
            </p:grpSpPr>
            <p:sp>
              <p:nvSpPr>
                <p:cNvPr id="842" name="Google Shape;842;p35"/>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43" name="Google Shape;843;p35"/>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44" name="Google Shape;844;p35"/>
              <p:cNvGrpSpPr/>
              <p:nvPr/>
            </p:nvGrpSpPr>
            <p:grpSpPr>
              <a:xfrm>
                <a:off x="5382151" y="822110"/>
                <a:ext cx="187974" cy="130800"/>
                <a:chOff x="4804925" y="764100"/>
                <a:chExt cx="187974" cy="130800"/>
              </a:xfrm>
            </p:grpSpPr>
            <p:sp>
              <p:nvSpPr>
                <p:cNvPr id="845" name="Google Shape;845;p35"/>
                <p:cNvSpPr/>
                <p:nvPr/>
              </p:nvSpPr>
              <p:spPr>
                <a:xfrm>
                  <a:off x="4856699" y="764100"/>
                  <a:ext cx="136200" cy="130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46" name="Google Shape;846;p35"/>
                <p:cNvSpPr/>
                <p:nvPr/>
              </p:nvSpPr>
              <p:spPr>
                <a:xfrm>
                  <a:off x="4804925" y="811200"/>
                  <a:ext cx="61800" cy="3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sp>
        <p:nvSpPr>
          <p:cNvPr id="847" name="Google Shape;847;p35"/>
          <p:cNvSpPr txBox="1"/>
          <p:nvPr>
            <p:ph type="title"/>
          </p:nvPr>
        </p:nvSpPr>
        <p:spPr>
          <a:xfrm>
            <a:off x="423975" y="3065225"/>
            <a:ext cx="1758900" cy="18471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0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cxnSp>
        <p:nvCxnSpPr>
          <p:cNvPr id="848" name="Google Shape;848;p35"/>
          <p:cNvCxnSpPr/>
          <p:nvPr/>
        </p:nvCxnSpPr>
        <p:spPr>
          <a:xfrm>
            <a:off x="249750" y="-22275"/>
            <a:ext cx="0" cy="5177400"/>
          </a:xfrm>
          <a:prstGeom prst="straightConnector1">
            <a:avLst/>
          </a:prstGeom>
          <a:noFill/>
          <a:ln cap="flat" cmpd="sng" w="9525">
            <a:solidFill>
              <a:schemeClr val="accent5"/>
            </a:solidFill>
            <a:prstDash val="solid"/>
            <a:round/>
            <a:headEnd len="sm" w="sm" type="none"/>
            <a:tailEnd len="sm" w="sm" type="none"/>
          </a:ln>
        </p:spPr>
      </p:cxnSp>
      <p:cxnSp>
        <p:nvCxnSpPr>
          <p:cNvPr id="849" name="Google Shape;849;p35"/>
          <p:cNvCxnSpPr/>
          <p:nvPr/>
        </p:nvCxnSpPr>
        <p:spPr>
          <a:xfrm>
            <a:off x="177000" y="-14750"/>
            <a:ext cx="0" cy="5158200"/>
          </a:xfrm>
          <a:prstGeom prst="straightConnector1">
            <a:avLst/>
          </a:prstGeom>
          <a:noFill/>
          <a:ln cap="flat" cmpd="sng" w="9525">
            <a:solidFill>
              <a:schemeClr val="accent5"/>
            </a:solidFill>
            <a:prstDash val="solid"/>
            <a:round/>
            <a:headEnd len="sm" w="sm" type="none"/>
            <a:tailEnd len="sm" w="sm" type="none"/>
          </a:ln>
        </p:spPr>
      </p:cxnSp>
      <p:sp>
        <p:nvSpPr>
          <p:cNvPr id="850" name="Google Shape;850;p35"/>
          <p:cNvSpPr txBox="1"/>
          <p:nvPr>
            <p:ph idx="2" type="title"/>
          </p:nvPr>
        </p:nvSpPr>
        <p:spPr>
          <a:xfrm>
            <a:off x="2802725" y="492300"/>
            <a:ext cx="24657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800"/>
              <a:buNone/>
              <a:defRPr b="0" sz="180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p:txBody>
      </p:sp>
      <p:sp>
        <p:nvSpPr>
          <p:cNvPr id="851" name="Google Shape;851;p35"/>
          <p:cNvSpPr txBox="1"/>
          <p:nvPr>
            <p:ph idx="3" type="body"/>
          </p:nvPr>
        </p:nvSpPr>
        <p:spPr>
          <a:xfrm>
            <a:off x="6214525" y="1001400"/>
            <a:ext cx="2465700" cy="1346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852" name="Google Shape;852;p35"/>
          <p:cNvSpPr txBox="1"/>
          <p:nvPr>
            <p:ph idx="4" type="title"/>
          </p:nvPr>
        </p:nvSpPr>
        <p:spPr>
          <a:xfrm>
            <a:off x="6214750" y="492300"/>
            <a:ext cx="24657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800"/>
              <a:buNone/>
              <a:defRPr b="0" sz="180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p:txBody>
      </p:sp>
      <p:sp>
        <p:nvSpPr>
          <p:cNvPr id="853" name="Google Shape;853;p35"/>
          <p:cNvSpPr txBox="1"/>
          <p:nvPr>
            <p:ph idx="5" type="body"/>
          </p:nvPr>
        </p:nvSpPr>
        <p:spPr>
          <a:xfrm>
            <a:off x="2802500" y="3442350"/>
            <a:ext cx="2465700" cy="1346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854" name="Google Shape;854;p35"/>
          <p:cNvSpPr txBox="1"/>
          <p:nvPr>
            <p:ph idx="6" type="title"/>
          </p:nvPr>
        </p:nvSpPr>
        <p:spPr>
          <a:xfrm>
            <a:off x="2802725" y="2933250"/>
            <a:ext cx="24657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800"/>
              <a:buNone/>
              <a:defRPr b="0" sz="180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p:txBody>
      </p:sp>
      <p:sp>
        <p:nvSpPr>
          <p:cNvPr id="855" name="Google Shape;855;p35"/>
          <p:cNvSpPr txBox="1"/>
          <p:nvPr>
            <p:ph idx="7" type="body"/>
          </p:nvPr>
        </p:nvSpPr>
        <p:spPr>
          <a:xfrm>
            <a:off x="6214525" y="3442350"/>
            <a:ext cx="2465700" cy="1346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856" name="Google Shape;856;p35"/>
          <p:cNvSpPr txBox="1"/>
          <p:nvPr>
            <p:ph idx="8" type="title"/>
          </p:nvPr>
        </p:nvSpPr>
        <p:spPr>
          <a:xfrm>
            <a:off x="6214750" y="2933250"/>
            <a:ext cx="2465700" cy="477000"/>
          </a:xfrm>
          <a:prstGeom prst="rect">
            <a:avLst/>
          </a:prstGeom>
        </p:spPr>
        <p:txBody>
          <a:bodyPr anchorCtr="0" anchor="t" bIns="91425" lIns="91425" spcFirstLastPara="1" rIns="91425" wrap="square" tIns="91425">
            <a:spAutoFit/>
          </a:bodyPr>
          <a:lstStyle>
            <a:lvl1pPr lvl="0">
              <a:lnSpc>
                <a:spcPct val="100000"/>
              </a:lnSpc>
              <a:spcBef>
                <a:spcPts val="0"/>
              </a:spcBef>
              <a:spcAft>
                <a:spcPts val="0"/>
              </a:spcAft>
              <a:buClr>
                <a:schemeClr val="lt1"/>
              </a:buClr>
              <a:buSzPts val="1800"/>
              <a:buNone/>
              <a:defRPr b="0" sz="1800"/>
            </a:lvl1pPr>
            <a:lvl2pPr lvl="1">
              <a:lnSpc>
                <a:spcPct val="100000"/>
              </a:lnSpc>
              <a:spcBef>
                <a:spcPts val="0"/>
              </a:spcBef>
              <a:spcAft>
                <a:spcPts val="0"/>
              </a:spcAft>
              <a:buClr>
                <a:schemeClr val="lt1"/>
              </a:buClr>
              <a:buSzPts val="3000"/>
              <a:buNone/>
              <a:defRPr/>
            </a:lvl2pPr>
            <a:lvl3pPr lvl="2">
              <a:lnSpc>
                <a:spcPct val="100000"/>
              </a:lnSpc>
              <a:spcBef>
                <a:spcPts val="0"/>
              </a:spcBef>
              <a:spcAft>
                <a:spcPts val="0"/>
              </a:spcAft>
              <a:buClr>
                <a:schemeClr val="lt1"/>
              </a:buClr>
              <a:buSzPts val="3000"/>
              <a:buNone/>
              <a:defRPr/>
            </a:lvl3pPr>
            <a:lvl4pPr lvl="3">
              <a:lnSpc>
                <a:spcPct val="100000"/>
              </a:lnSpc>
              <a:spcBef>
                <a:spcPts val="0"/>
              </a:spcBef>
              <a:spcAft>
                <a:spcPts val="0"/>
              </a:spcAft>
              <a:buClr>
                <a:schemeClr val="lt1"/>
              </a:buClr>
              <a:buSzPts val="3000"/>
              <a:buNone/>
              <a:defRPr/>
            </a:lvl4pPr>
            <a:lvl5pPr lvl="4">
              <a:lnSpc>
                <a:spcPct val="100000"/>
              </a:lnSpc>
              <a:spcBef>
                <a:spcPts val="0"/>
              </a:spcBef>
              <a:spcAft>
                <a:spcPts val="0"/>
              </a:spcAft>
              <a:buClr>
                <a:schemeClr val="lt1"/>
              </a:buClr>
              <a:buSzPts val="3000"/>
              <a:buNone/>
              <a:defRPr/>
            </a:lvl5pPr>
            <a:lvl6pPr lvl="5">
              <a:lnSpc>
                <a:spcPct val="100000"/>
              </a:lnSpc>
              <a:spcBef>
                <a:spcPts val="0"/>
              </a:spcBef>
              <a:spcAft>
                <a:spcPts val="0"/>
              </a:spcAft>
              <a:buClr>
                <a:schemeClr val="lt1"/>
              </a:buClr>
              <a:buSzPts val="3000"/>
              <a:buNone/>
              <a:defRPr/>
            </a:lvl6pPr>
            <a:lvl7pPr lvl="6">
              <a:lnSpc>
                <a:spcPct val="100000"/>
              </a:lnSpc>
              <a:spcBef>
                <a:spcPts val="0"/>
              </a:spcBef>
              <a:spcAft>
                <a:spcPts val="0"/>
              </a:spcAft>
              <a:buClr>
                <a:schemeClr val="lt1"/>
              </a:buClr>
              <a:buSzPts val="3000"/>
              <a:buNone/>
              <a:defRPr/>
            </a:lvl7pPr>
            <a:lvl8pPr lvl="7">
              <a:lnSpc>
                <a:spcPct val="100000"/>
              </a:lnSpc>
              <a:spcBef>
                <a:spcPts val="0"/>
              </a:spcBef>
              <a:spcAft>
                <a:spcPts val="0"/>
              </a:spcAft>
              <a:buClr>
                <a:schemeClr val="lt1"/>
              </a:buClr>
              <a:buSzPts val="3000"/>
              <a:buNone/>
              <a:defRPr/>
            </a:lvl8pPr>
            <a:lvl9pPr lvl="8">
              <a:lnSpc>
                <a:spcPct val="100000"/>
              </a:lnSpc>
              <a:spcBef>
                <a:spcPts val="0"/>
              </a:spcBef>
              <a:spcAft>
                <a:spcPts val="0"/>
              </a:spcAft>
              <a:buClr>
                <a:schemeClr val="lt1"/>
              </a:buClr>
              <a:buSzPts val="30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 Agenda 1">
  <p:cSld name="BLANK_1_1_1_1_1_1_1_1_1_3">
    <p:bg>
      <p:bgPr>
        <a:solidFill>
          <a:schemeClr val="lt1"/>
        </a:solidFill>
      </p:bgPr>
    </p:bg>
    <p:spTree>
      <p:nvGrpSpPr>
        <p:cNvPr id="857" name="Shape 857"/>
        <p:cNvGrpSpPr/>
        <p:nvPr/>
      </p:nvGrpSpPr>
      <p:grpSpPr>
        <a:xfrm>
          <a:off x="0" y="0"/>
          <a:ext cx="0" cy="0"/>
          <a:chOff x="0" y="0"/>
          <a:chExt cx="0" cy="0"/>
        </a:xfrm>
      </p:grpSpPr>
      <p:sp>
        <p:nvSpPr>
          <p:cNvPr id="858" name="Google Shape;858;p36"/>
          <p:cNvSpPr/>
          <p:nvPr/>
        </p:nvSpPr>
        <p:spPr>
          <a:xfrm>
            <a:off x="995475" y="201175"/>
            <a:ext cx="7341600" cy="4557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59" name="Google Shape;859;p36"/>
          <p:cNvSpPr/>
          <p:nvPr/>
        </p:nvSpPr>
        <p:spPr>
          <a:xfrm>
            <a:off x="1128250" y="276575"/>
            <a:ext cx="7108800" cy="4517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60" name="Google Shape;860;p36"/>
          <p:cNvSpPr/>
          <p:nvPr/>
        </p:nvSpPr>
        <p:spPr>
          <a:xfrm>
            <a:off x="4407875" y="312925"/>
            <a:ext cx="3729600" cy="4517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61" name="Google Shape;861;p36"/>
          <p:cNvSpPr/>
          <p:nvPr/>
        </p:nvSpPr>
        <p:spPr>
          <a:xfrm>
            <a:off x="1217200" y="312875"/>
            <a:ext cx="3165000" cy="4517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nvGrpSpPr>
          <p:cNvPr id="862" name="Google Shape;862;p36"/>
          <p:cNvGrpSpPr/>
          <p:nvPr/>
        </p:nvGrpSpPr>
        <p:grpSpPr>
          <a:xfrm>
            <a:off x="1211779" y="312875"/>
            <a:ext cx="3165000" cy="4517700"/>
            <a:chOff x="1211779" y="312875"/>
            <a:chExt cx="3165000" cy="4517700"/>
          </a:xfrm>
        </p:grpSpPr>
        <p:cxnSp>
          <p:nvCxnSpPr>
            <p:cNvPr id="863" name="Google Shape;863;p36"/>
            <p:cNvCxnSpPr/>
            <p:nvPr/>
          </p:nvCxnSpPr>
          <p:spPr>
            <a:xfrm>
              <a:off x="3624778" y="3128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864" name="Google Shape;864;p36"/>
            <p:cNvCxnSpPr/>
            <p:nvPr/>
          </p:nvCxnSpPr>
          <p:spPr>
            <a:xfrm>
              <a:off x="4031178" y="312875"/>
              <a:ext cx="0" cy="4517700"/>
            </a:xfrm>
            <a:prstGeom prst="straightConnector1">
              <a:avLst/>
            </a:prstGeom>
            <a:noFill/>
            <a:ln cap="flat" cmpd="sng" w="9525">
              <a:solidFill>
                <a:schemeClr val="accent5"/>
              </a:solidFill>
              <a:prstDash val="solid"/>
              <a:round/>
              <a:headEnd len="sm" w="sm" type="none"/>
              <a:tailEnd len="sm" w="sm" type="none"/>
            </a:ln>
          </p:spPr>
        </p:cxnSp>
        <p:grpSp>
          <p:nvGrpSpPr>
            <p:cNvPr id="865" name="Google Shape;865;p36"/>
            <p:cNvGrpSpPr/>
            <p:nvPr/>
          </p:nvGrpSpPr>
          <p:grpSpPr>
            <a:xfrm>
              <a:off x="1211779" y="312875"/>
              <a:ext cx="3165000" cy="4517700"/>
              <a:chOff x="462650" y="259175"/>
              <a:chExt cx="3165000" cy="4517700"/>
            </a:xfrm>
          </p:grpSpPr>
          <p:cxnSp>
            <p:nvCxnSpPr>
              <p:cNvPr id="866" name="Google Shape;866;p36"/>
              <p:cNvCxnSpPr/>
              <p:nvPr/>
            </p:nvCxnSpPr>
            <p:spPr>
              <a:xfrm>
                <a:off x="843650" y="2591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867" name="Google Shape;867;p36"/>
              <p:cNvCxnSpPr/>
              <p:nvPr/>
            </p:nvCxnSpPr>
            <p:spPr>
              <a:xfrm>
                <a:off x="1250050" y="2591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868" name="Google Shape;868;p36"/>
              <p:cNvCxnSpPr/>
              <p:nvPr/>
            </p:nvCxnSpPr>
            <p:spPr>
              <a:xfrm>
                <a:off x="1656450" y="2591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869" name="Google Shape;869;p36"/>
              <p:cNvCxnSpPr/>
              <p:nvPr/>
            </p:nvCxnSpPr>
            <p:spPr>
              <a:xfrm>
                <a:off x="2062850" y="2591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870" name="Google Shape;870;p36"/>
              <p:cNvCxnSpPr/>
              <p:nvPr/>
            </p:nvCxnSpPr>
            <p:spPr>
              <a:xfrm>
                <a:off x="2469250" y="259175"/>
                <a:ext cx="0" cy="4517700"/>
              </a:xfrm>
              <a:prstGeom prst="straightConnector1">
                <a:avLst/>
              </a:prstGeom>
              <a:noFill/>
              <a:ln cap="flat" cmpd="sng" w="9525">
                <a:solidFill>
                  <a:schemeClr val="accent5"/>
                </a:solidFill>
                <a:prstDash val="solid"/>
                <a:round/>
                <a:headEnd len="sm" w="sm" type="none"/>
                <a:tailEnd len="sm" w="sm" type="none"/>
              </a:ln>
            </p:spPr>
          </p:cxnSp>
          <p:cxnSp>
            <p:nvCxnSpPr>
              <p:cNvPr id="871" name="Google Shape;871;p36"/>
              <p:cNvCxnSpPr/>
              <p:nvPr/>
            </p:nvCxnSpPr>
            <p:spPr>
              <a:xfrm>
                <a:off x="462650" y="674900"/>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872" name="Google Shape;872;p36"/>
              <p:cNvCxnSpPr/>
              <p:nvPr/>
            </p:nvCxnSpPr>
            <p:spPr>
              <a:xfrm>
                <a:off x="462650" y="1075858"/>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873" name="Google Shape;873;p36"/>
              <p:cNvCxnSpPr/>
              <p:nvPr/>
            </p:nvCxnSpPr>
            <p:spPr>
              <a:xfrm>
                <a:off x="462650" y="1476817"/>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874" name="Google Shape;874;p36"/>
              <p:cNvCxnSpPr/>
              <p:nvPr/>
            </p:nvCxnSpPr>
            <p:spPr>
              <a:xfrm>
                <a:off x="462650" y="1877775"/>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875" name="Google Shape;875;p36"/>
              <p:cNvCxnSpPr/>
              <p:nvPr/>
            </p:nvCxnSpPr>
            <p:spPr>
              <a:xfrm>
                <a:off x="462650" y="2278733"/>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876" name="Google Shape;876;p36"/>
              <p:cNvCxnSpPr/>
              <p:nvPr/>
            </p:nvCxnSpPr>
            <p:spPr>
              <a:xfrm>
                <a:off x="462650" y="2679692"/>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877" name="Google Shape;877;p36"/>
              <p:cNvCxnSpPr/>
              <p:nvPr/>
            </p:nvCxnSpPr>
            <p:spPr>
              <a:xfrm>
                <a:off x="462650" y="3080650"/>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878" name="Google Shape;878;p36"/>
              <p:cNvCxnSpPr/>
              <p:nvPr/>
            </p:nvCxnSpPr>
            <p:spPr>
              <a:xfrm>
                <a:off x="462650" y="3481608"/>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879" name="Google Shape;879;p36"/>
              <p:cNvCxnSpPr/>
              <p:nvPr/>
            </p:nvCxnSpPr>
            <p:spPr>
              <a:xfrm>
                <a:off x="462650" y="3882567"/>
                <a:ext cx="3165000" cy="0"/>
              </a:xfrm>
              <a:prstGeom prst="straightConnector1">
                <a:avLst/>
              </a:prstGeom>
              <a:noFill/>
              <a:ln cap="flat" cmpd="sng" w="9525">
                <a:solidFill>
                  <a:schemeClr val="accent5"/>
                </a:solidFill>
                <a:prstDash val="solid"/>
                <a:round/>
                <a:headEnd len="sm" w="sm" type="none"/>
                <a:tailEnd len="sm" w="sm" type="none"/>
              </a:ln>
            </p:spPr>
          </p:cxnSp>
          <p:cxnSp>
            <p:nvCxnSpPr>
              <p:cNvPr id="880" name="Google Shape;880;p36"/>
              <p:cNvCxnSpPr/>
              <p:nvPr/>
            </p:nvCxnSpPr>
            <p:spPr>
              <a:xfrm>
                <a:off x="462650" y="4283525"/>
                <a:ext cx="3165000" cy="0"/>
              </a:xfrm>
              <a:prstGeom prst="straightConnector1">
                <a:avLst/>
              </a:prstGeom>
              <a:noFill/>
              <a:ln cap="flat" cmpd="sng" w="9525">
                <a:solidFill>
                  <a:schemeClr val="accent5"/>
                </a:solidFill>
                <a:prstDash val="solid"/>
                <a:round/>
                <a:headEnd len="sm" w="sm" type="none"/>
                <a:tailEnd len="sm" w="sm" type="none"/>
              </a:ln>
            </p:spPr>
          </p:cxnSp>
        </p:grpSp>
      </p:grpSp>
      <p:grpSp>
        <p:nvGrpSpPr>
          <p:cNvPr id="881" name="Google Shape;881;p36"/>
          <p:cNvGrpSpPr/>
          <p:nvPr/>
        </p:nvGrpSpPr>
        <p:grpSpPr>
          <a:xfrm>
            <a:off x="4222205" y="390105"/>
            <a:ext cx="366115" cy="4334807"/>
            <a:chOff x="3473077" y="259175"/>
            <a:chExt cx="366115" cy="4334807"/>
          </a:xfrm>
        </p:grpSpPr>
        <p:grpSp>
          <p:nvGrpSpPr>
            <p:cNvPr id="882" name="Google Shape;882;p36"/>
            <p:cNvGrpSpPr/>
            <p:nvPr/>
          </p:nvGrpSpPr>
          <p:grpSpPr>
            <a:xfrm rot="10800000">
              <a:off x="3473077" y="259175"/>
              <a:ext cx="184470" cy="4334807"/>
              <a:chOff x="5380497" y="383100"/>
              <a:chExt cx="189628" cy="4456010"/>
            </a:xfrm>
          </p:grpSpPr>
          <p:grpSp>
            <p:nvGrpSpPr>
              <p:cNvPr id="883" name="Google Shape;883;p36"/>
              <p:cNvGrpSpPr/>
              <p:nvPr/>
            </p:nvGrpSpPr>
            <p:grpSpPr>
              <a:xfrm>
                <a:off x="5380497" y="383100"/>
                <a:ext cx="189628" cy="981668"/>
                <a:chOff x="5380497" y="383100"/>
                <a:chExt cx="189628" cy="981668"/>
              </a:xfrm>
            </p:grpSpPr>
            <p:grpSp>
              <p:nvGrpSpPr>
                <p:cNvPr id="884" name="Google Shape;884;p36"/>
                <p:cNvGrpSpPr/>
                <p:nvPr/>
              </p:nvGrpSpPr>
              <p:grpSpPr>
                <a:xfrm>
                  <a:off x="5380497" y="383100"/>
                  <a:ext cx="187974" cy="130800"/>
                  <a:chOff x="4804925" y="764100"/>
                  <a:chExt cx="187974" cy="130800"/>
                </a:xfrm>
              </p:grpSpPr>
              <p:sp>
                <p:nvSpPr>
                  <p:cNvPr id="885" name="Google Shape;885;p36"/>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86" name="Google Shape;886;p36"/>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87" name="Google Shape;887;p36"/>
                <p:cNvGrpSpPr/>
                <p:nvPr/>
              </p:nvGrpSpPr>
              <p:grpSpPr>
                <a:xfrm>
                  <a:off x="5382151" y="822110"/>
                  <a:ext cx="187974" cy="130800"/>
                  <a:chOff x="4804925" y="764100"/>
                  <a:chExt cx="187974" cy="130800"/>
                </a:xfrm>
              </p:grpSpPr>
              <p:sp>
                <p:nvSpPr>
                  <p:cNvPr id="888" name="Google Shape;888;p36"/>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89" name="Google Shape;889;p36"/>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90" name="Google Shape;890;p36"/>
                <p:cNvGrpSpPr/>
                <p:nvPr/>
              </p:nvGrpSpPr>
              <p:grpSpPr>
                <a:xfrm>
                  <a:off x="5382151" y="1233968"/>
                  <a:ext cx="187974" cy="130800"/>
                  <a:chOff x="4804925" y="764100"/>
                  <a:chExt cx="187974" cy="130800"/>
                </a:xfrm>
              </p:grpSpPr>
              <p:sp>
                <p:nvSpPr>
                  <p:cNvPr id="891" name="Google Shape;891;p36"/>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92" name="Google Shape;892;p36"/>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893" name="Google Shape;893;p36"/>
              <p:cNvGrpSpPr/>
              <p:nvPr/>
            </p:nvGrpSpPr>
            <p:grpSpPr>
              <a:xfrm>
                <a:off x="5380497" y="1678500"/>
                <a:ext cx="189628" cy="981668"/>
                <a:chOff x="5380497" y="383100"/>
                <a:chExt cx="189628" cy="981668"/>
              </a:xfrm>
            </p:grpSpPr>
            <p:grpSp>
              <p:nvGrpSpPr>
                <p:cNvPr id="894" name="Google Shape;894;p36"/>
                <p:cNvGrpSpPr/>
                <p:nvPr/>
              </p:nvGrpSpPr>
              <p:grpSpPr>
                <a:xfrm>
                  <a:off x="5380497" y="383100"/>
                  <a:ext cx="187974" cy="130800"/>
                  <a:chOff x="4804925" y="764100"/>
                  <a:chExt cx="187974" cy="130800"/>
                </a:xfrm>
              </p:grpSpPr>
              <p:sp>
                <p:nvSpPr>
                  <p:cNvPr id="895" name="Google Shape;895;p36"/>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96" name="Google Shape;896;p36"/>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897" name="Google Shape;897;p36"/>
                <p:cNvGrpSpPr/>
                <p:nvPr/>
              </p:nvGrpSpPr>
              <p:grpSpPr>
                <a:xfrm>
                  <a:off x="5382151" y="822110"/>
                  <a:ext cx="187974" cy="130800"/>
                  <a:chOff x="4804925" y="764100"/>
                  <a:chExt cx="187974" cy="130800"/>
                </a:xfrm>
              </p:grpSpPr>
              <p:sp>
                <p:nvSpPr>
                  <p:cNvPr id="898" name="Google Shape;898;p36"/>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899" name="Google Shape;899;p36"/>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900" name="Google Shape;900;p36"/>
                <p:cNvGrpSpPr/>
                <p:nvPr/>
              </p:nvGrpSpPr>
              <p:grpSpPr>
                <a:xfrm>
                  <a:off x="5382151" y="1233968"/>
                  <a:ext cx="187974" cy="130800"/>
                  <a:chOff x="4804925" y="764100"/>
                  <a:chExt cx="187974" cy="130800"/>
                </a:xfrm>
              </p:grpSpPr>
              <p:sp>
                <p:nvSpPr>
                  <p:cNvPr id="901" name="Google Shape;901;p36"/>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02" name="Google Shape;902;p36"/>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903" name="Google Shape;903;p36"/>
              <p:cNvGrpSpPr/>
              <p:nvPr/>
            </p:nvGrpSpPr>
            <p:grpSpPr>
              <a:xfrm>
                <a:off x="5380497" y="2973900"/>
                <a:ext cx="189628" cy="981668"/>
                <a:chOff x="5380497" y="383100"/>
                <a:chExt cx="189628" cy="981668"/>
              </a:xfrm>
            </p:grpSpPr>
            <p:grpSp>
              <p:nvGrpSpPr>
                <p:cNvPr id="904" name="Google Shape;904;p36"/>
                <p:cNvGrpSpPr/>
                <p:nvPr/>
              </p:nvGrpSpPr>
              <p:grpSpPr>
                <a:xfrm>
                  <a:off x="5380497" y="383100"/>
                  <a:ext cx="187974" cy="130800"/>
                  <a:chOff x="4804925" y="764100"/>
                  <a:chExt cx="187974" cy="130800"/>
                </a:xfrm>
              </p:grpSpPr>
              <p:sp>
                <p:nvSpPr>
                  <p:cNvPr id="905" name="Google Shape;905;p36"/>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06" name="Google Shape;906;p36"/>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907" name="Google Shape;907;p36"/>
                <p:cNvGrpSpPr/>
                <p:nvPr/>
              </p:nvGrpSpPr>
              <p:grpSpPr>
                <a:xfrm>
                  <a:off x="5382151" y="822110"/>
                  <a:ext cx="187974" cy="130800"/>
                  <a:chOff x="4804925" y="764100"/>
                  <a:chExt cx="187974" cy="130800"/>
                </a:xfrm>
              </p:grpSpPr>
              <p:sp>
                <p:nvSpPr>
                  <p:cNvPr id="908" name="Google Shape;908;p36"/>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09" name="Google Shape;909;p36"/>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910" name="Google Shape;910;p36"/>
                <p:cNvGrpSpPr/>
                <p:nvPr/>
              </p:nvGrpSpPr>
              <p:grpSpPr>
                <a:xfrm>
                  <a:off x="5382151" y="1233968"/>
                  <a:ext cx="187974" cy="130800"/>
                  <a:chOff x="4804925" y="764100"/>
                  <a:chExt cx="187974" cy="130800"/>
                </a:xfrm>
              </p:grpSpPr>
              <p:sp>
                <p:nvSpPr>
                  <p:cNvPr id="911" name="Google Shape;911;p36"/>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12" name="Google Shape;912;p36"/>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913" name="Google Shape;913;p36"/>
              <p:cNvGrpSpPr/>
              <p:nvPr/>
            </p:nvGrpSpPr>
            <p:grpSpPr>
              <a:xfrm>
                <a:off x="5380497" y="4269300"/>
                <a:ext cx="189628" cy="569810"/>
                <a:chOff x="5380497" y="383100"/>
                <a:chExt cx="189628" cy="569810"/>
              </a:xfrm>
            </p:grpSpPr>
            <p:grpSp>
              <p:nvGrpSpPr>
                <p:cNvPr id="914" name="Google Shape;914;p36"/>
                <p:cNvGrpSpPr/>
                <p:nvPr/>
              </p:nvGrpSpPr>
              <p:grpSpPr>
                <a:xfrm>
                  <a:off x="5380497" y="383100"/>
                  <a:ext cx="187974" cy="130800"/>
                  <a:chOff x="4804925" y="764100"/>
                  <a:chExt cx="187974" cy="130800"/>
                </a:xfrm>
              </p:grpSpPr>
              <p:sp>
                <p:nvSpPr>
                  <p:cNvPr id="915" name="Google Shape;915;p36"/>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16" name="Google Shape;916;p36"/>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917" name="Google Shape;917;p36"/>
                <p:cNvGrpSpPr/>
                <p:nvPr/>
              </p:nvGrpSpPr>
              <p:grpSpPr>
                <a:xfrm>
                  <a:off x="5382151" y="822110"/>
                  <a:ext cx="187974" cy="130800"/>
                  <a:chOff x="4804925" y="764100"/>
                  <a:chExt cx="187974" cy="130800"/>
                </a:xfrm>
              </p:grpSpPr>
              <p:sp>
                <p:nvSpPr>
                  <p:cNvPr id="918" name="Google Shape;918;p36"/>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19" name="Google Shape;919;p36"/>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grpSp>
          <p:nvGrpSpPr>
            <p:cNvPr id="920" name="Google Shape;920;p36"/>
            <p:cNvGrpSpPr/>
            <p:nvPr/>
          </p:nvGrpSpPr>
          <p:grpSpPr>
            <a:xfrm flipH="1" rot="10800000">
              <a:off x="3654721" y="259175"/>
              <a:ext cx="184470" cy="4334807"/>
              <a:chOff x="5380497" y="383100"/>
              <a:chExt cx="189628" cy="4456010"/>
            </a:xfrm>
          </p:grpSpPr>
          <p:grpSp>
            <p:nvGrpSpPr>
              <p:cNvPr id="921" name="Google Shape;921;p36"/>
              <p:cNvGrpSpPr/>
              <p:nvPr/>
            </p:nvGrpSpPr>
            <p:grpSpPr>
              <a:xfrm>
                <a:off x="5380497" y="383100"/>
                <a:ext cx="189628" cy="981668"/>
                <a:chOff x="5380497" y="383100"/>
                <a:chExt cx="189628" cy="981668"/>
              </a:xfrm>
            </p:grpSpPr>
            <p:grpSp>
              <p:nvGrpSpPr>
                <p:cNvPr id="922" name="Google Shape;922;p36"/>
                <p:cNvGrpSpPr/>
                <p:nvPr/>
              </p:nvGrpSpPr>
              <p:grpSpPr>
                <a:xfrm>
                  <a:off x="5380497" y="383100"/>
                  <a:ext cx="187974" cy="130800"/>
                  <a:chOff x="4804925" y="764100"/>
                  <a:chExt cx="187974" cy="130800"/>
                </a:xfrm>
              </p:grpSpPr>
              <p:sp>
                <p:nvSpPr>
                  <p:cNvPr id="923" name="Google Shape;923;p36"/>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24" name="Google Shape;924;p36"/>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925" name="Google Shape;925;p36"/>
                <p:cNvGrpSpPr/>
                <p:nvPr/>
              </p:nvGrpSpPr>
              <p:grpSpPr>
                <a:xfrm>
                  <a:off x="5382151" y="822110"/>
                  <a:ext cx="187974" cy="130800"/>
                  <a:chOff x="4804925" y="764100"/>
                  <a:chExt cx="187974" cy="130800"/>
                </a:xfrm>
              </p:grpSpPr>
              <p:sp>
                <p:nvSpPr>
                  <p:cNvPr id="926" name="Google Shape;926;p36"/>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27" name="Google Shape;927;p36"/>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928" name="Google Shape;928;p36"/>
                <p:cNvGrpSpPr/>
                <p:nvPr/>
              </p:nvGrpSpPr>
              <p:grpSpPr>
                <a:xfrm>
                  <a:off x="5382151" y="1233968"/>
                  <a:ext cx="187974" cy="130800"/>
                  <a:chOff x="4804925" y="764100"/>
                  <a:chExt cx="187974" cy="130800"/>
                </a:xfrm>
              </p:grpSpPr>
              <p:sp>
                <p:nvSpPr>
                  <p:cNvPr id="929" name="Google Shape;929;p36"/>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30" name="Google Shape;930;p36"/>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931" name="Google Shape;931;p36"/>
              <p:cNvGrpSpPr/>
              <p:nvPr/>
            </p:nvGrpSpPr>
            <p:grpSpPr>
              <a:xfrm>
                <a:off x="5380497" y="1678500"/>
                <a:ext cx="189628" cy="981668"/>
                <a:chOff x="5380497" y="383100"/>
                <a:chExt cx="189628" cy="981668"/>
              </a:xfrm>
            </p:grpSpPr>
            <p:grpSp>
              <p:nvGrpSpPr>
                <p:cNvPr id="932" name="Google Shape;932;p36"/>
                <p:cNvGrpSpPr/>
                <p:nvPr/>
              </p:nvGrpSpPr>
              <p:grpSpPr>
                <a:xfrm>
                  <a:off x="5380497" y="383100"/>
                  <a:ext cx="187974" cy="130800"/>
                  <a:chOff x="4804925" y="764100"/>
                  <a:chExt cx="187974" cy="130800"/>
                </a:xfrm>
              </p:grpSpPr>
              <p:sp>
                <p:nvSpPr>
                  <p:cNvPr id="933" name="Google Shape;933;p36"/>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34" name="Google Shape;934;p36"/>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935" name="Google Shape;935;p36"/>
                <p:cNvGrpSpPr/>
                <p:nvPr/>
              </p:nvGrpSpPr>
              <p:grpSpPr>
                <a:xfrm>
                  <a:off x="5382151" y="822110"/>
                  <a:ext cx="187974" cy="130800"/>
                  <a:chOff x="4804925" y="764100"/>
                  <a:chExt cx="187974" cy="130800"/>
                </a:xfrm>
              </p:grpSpPr>
              <p:sp>
                <p:nvSpPr>
                  <p:cNvPr id="936" name="Google Shape;936;p36"/>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37" name="Google Shape;937;p36"/>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938" name="Google Shape;938;p36"/>
                <p:cNvGrpSpPr/>
                <p:nvPr/>
              </p:nvGrpSpPr>
              <p:grpSpPr>
                <a:xfrm>
                  <a:off x="5382151" y="1233968"/>
                  <a:ext cx="187974" cy="130800"/>
                  <a:chOff x="4804925" y="764100"/>
                  <a:chExt cx="187974" cy="130800"/>
                </a:xfrm>
              </p:grpSpPr>
              <p:sp>
                <p:nvSpPr>
                  <p:cNvPr id="939" name="Google Shape;939;p36"/>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40" name="Google Shape;940;p36"/>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941" name="Google Shape;941;p36"/>
              <p:cNvGrpSpPr/>
              <p:nvPr/>
            </p:nvGrpSpPr>
            <p:grpSpPr>
              <a:xfrm>
                <a:off x="5380497" y="2973900"/>
                <a:ext cx="189628" cy="981668"/>
                <a:chOff x="5380497" y="383100"/>
                <a:chExt cx="189628" cy="981668"/>
              </a:xfrm>
            </p:grpSpPr>
            <p:grpSp>
              <p:nvGrpSpPr>
                <p:cNvPr id="942" name="Google Shape;942;p36"/>
                <p:cNvGrpSpPr/>
                <p:nvPr/>
              </p:nvGrpSpPr>
              <p:grpSpPr>
                <a:xfrm>
                  <a:off x="5380497" y="383100"/>
                  <a:ext cx="187974" cy="130800"/>
                  <a:chOff x="4804925" y="764100"/>
                  <a:chExt cx="187974" cy="130800"/>
                </a:xfrm>
              </p:grpSpPr>
              <p:sp>
                <p:nvSpPr>
                  <p:cNvPr id="943" name="Google Shape;943;p36"/>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44" name="Google Shape;944;p36"/>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945" name="Google Shape;945;p36"/>
                <p:cNvGrpSpPr/>
                <p:nvPr/>
              </p:nvGrpSpPr>
              <p:grpSpPr>
                <a:xfrm>
                  <a:off x="5382151" y="822110"/>
                  <a:ext cx="187974" cy="130800"/>
                  <a:chOff x="4804925" y="764100"/>
                  <a:chExt cx="187974" cy="130800"/>
                </a:xfrm>
              </p:grpSpPr>
              <p:sp>
                <p:nvSpPr>
                  <p:cNvPr id="946" name="Google Shape;946;p36"/>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47" name="Google Shape;947;p36"/>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948" name="Google Shape;948;p36"/>
                <p:cNvGrpSpPr/>
                <p:nvPr/>
              </p:nvGrpSpPr>
              <p:grpSpPr>
                <a:xfrm>
                  <a:off x="5382151" y="1233968"/>
                  <a:ext cx="187974" cy="130800"/>
                  <a:chOff x="4804925" y="764100"/>
                  <a:chExt cx="187974" cy="130800"/>
                </a:xfrm>
              </p:grpSpPr>
              <p:sp>
                <p:nvSpPr>
                  <p:cNvPr id="949" name="Google Shape;949;p36"/>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50" name="Google Shape;950;p36"/>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951" name="Google Shape;951;p36"/>
              <p:cNvGrpSpPr/>
              <p:nvPr/>
            </p:nvGrpSpPr>
            <p:grpSpPr>
              <a:xfrm>
                <a:off x="5380497" y="4269300"/>
                <a:ext cx="189628" cy="569810"/>
                <a:chOff x="5380497" y="383100"/>
                <a:chExt cx="189628" cy="569810"/>
              </a:xfrm>
            </p:grpSpPr>
            <p:grpSp>
              <p:nvGrpSpPr>
                <p:cNvPr id="952" name="Google Shape;952;p36"/>
                <p:cNvGrpSpPr/>
                <p:nvPr/>
              </p:nvGrpSpPr>
              <p:grpSpPr>
                <a:xfrm>
                  <a:off x="5380497" y="383100"/>
                  <a:ext cx="187974" cy="130800"/>
                  <a:chOff x="4804925" y="764100"/>
                  <a:chExt cx="187974" cy="130800"/>
                </a:xfrm>
              </p:grpSpPr>
              <p:sp>
                <p:nvSpPr>
                  <p:cNvPr id="953" name="Google Shape;953;p36"/>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54" name="Google Shape;954;p36"/>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955" name="Google Shape;955;p36"/>
                <p:cNvGrpSpPr/>
                <p:nvPr/>
              </p:nvGrpSpPr>
              <p:grpSpPr>
                <a:xfrm>
                  <a:off x="5382151" y="822110"/>
                  <a:ext cx="187974" cy="130800"/>
                  <a:chOff x="4804925" y="764100"/>
                  <a:chExt cx="187974" cy="130800"/>
                </a:xfrm>
              </p:grpSpPr>
              <p:sp>
                <p:nvSpPr>
                  <p:cNvPr id="956" name="Google Shape;956;p36"/>
                  <p:cNvSpPr/>
                  <p:nvPr/>
                </p:nvSpPr>
                <p:spPr>
                  <a:xfrm>
                    <a:off x="4856699" y="764100"/>
                    <a:ext cx="136200" cy="130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57" name="Google Shape;957;p36"/>
                  <p:cNvSpPr/>
                  <p:nvPr/>
                </p:nvSpPr>
                <p:spPr>
                  <a:xfrm>
                    <a:off x="4804925" y="811200"/>
                    <a:ext cx="61800" cy="3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grpSp>
      <p:sp>
        <p:nvSpPr>
          <p:cNvPr id="958" name="Google Shape;958;p36"/>
          <p:cNvSpPr txBox="1"/>
          <p:nvPr>
            <p:ph idx="1" type="body"/>
          </p:nvPr>
        </p:nvSpPr>
        <p:spPr>
          <a:xfrm rot="-199678">
            <a:off x="1297246" y="1801757"/>
            <a:ext cx="2123982" cy="2187983"/>
          </a:xfrm>
          <a:prstGeom prst="rect">
            <a:avLst/>
          </a:prstGeom>
        </p:spPr>
        <p:txBody>
          <a:bodyPr anchorCtr="0" anchor="t" bIns="0" lIns="91425" spcFirstLastPara="1" rIns="91425" wrap="square" tIns="0">
            <a:normAutofit/>
          </a:bodyPr>
          <a:lstStyle>
            <a:lvl1pPr indent="-304800" lvl="0" marL="457200">
              <a:lnSpc>
                <a:spcPct val="100000"/>
              </a:lnSpc>
              <a:spcBef>
                <a:spcPts val="0"/>
              </a:spcBef>
              <a:spcAft>
                <a:spcPts val="0"/>
              </a:spcAft>
              <a:buSzPts val="1200"/>
              <a:buChar char="●"/>
              <a:defRPr/>
            </a:lvl1pPr>
            <a:lvl2pPr indent="-304800" lvl="1" marL="914400">
              <a:lnSpc>
                <a:spcPct val="100000"/>
              </a:lnSpc>
              <a:spcBef>
                <a:spcPts val="800"/>
              </a:spcBef>
              <a:spcAft>
                <a:spcPts val="0"/>
              </a:spcAft>
              <a:buSzPts val="1200"/>
              <a:buChar char="○"/>
              <a:defRPr/>
            </a:lvl2pPr>
            <a:lvl3pPr indent="-304800" lvl="2" marL="1371600">
              <a:lnSpc>
                <a:spcPct val="100000"/>
              </a:lnSpc>
              <a:spcBef>
                <a:spcPts val="800"/>
              </a:spcBef>
              <a:spcAft>
                <a:spcPts val="0"/>
              </a:spcAft>
              <a:buSzPts val="1200"/>
              <a:buChar char="■"/>
              <a:defRPr/>
            </a:lvl3pPr>
            <a:lvl4pPr indent="-304800" lvl="3" marL="1828800">
              <a:lnSpc>
                <a:spcPct val="100000"/>
              </a:lnSpc>
              <a:spcBef>
                <a:spcPts val="800"/>
              </a:spcBef>
              <a:spcAft>
                <a:spcPts val="0"/>
              </a:spcAft>
              <a:buSzPts val="1200"/>
              <a:buChar char="●"/>
              <a:defRPr/>
            </a:lvl4pPr>
            <a:lvl5pPr indent="-304800" lvl="4" marL="2286000">
              <a:lnSpc>
                <a:spcPct val="100000"/>
              </a:lnSpc>
              <a:spcBef>
                <a:spcPts val="800"/>
              </a:spcBef>
              <a:spcAft>
                <a:spcPts val="0"/>
              </a:spcAft>
              <a:buSzPts val="1200"/>
              <a:buChar char="○"/>
              <a:defRPr/>
            </a:lvl5pPr>
            <a:lvl6pPr indent="-304800" lvl="5" marL="2743200">
              <a:lnSpc>
                <a:spcPct val="100000"/>
              </a:lnSpc>
              <a:spcBef>
                <a:spcPts val="800"/>
              </a:spcBef>
              <a:spcAft>
                <a:spcPts val="0"/>
              </a:spcAft>
              <a:buSzPts val="1200"/>
              <a:buChar char="■"/>
              <a:defRPr/>
            </a:lvl6pPr>
            <a:lvl7pPr indent="-304800" lvl="6" marL="3200400">
              <a:lnSpc>
                <a:spcPct val="100000"/>
              </a:lnSpc>
              <a:spcBef>
                <a:spcPts val="800"/>
              </a:spcBef>
              <a:spcAft>
                <a:spcPts val="0"/>
              </a:spcAft>
              <a:buSzPts val="1200"/>
              <a:buChar char="●"/>
              <a:defRPr/>
            </a:lvl7pPr>
            <a:lvl8pPr indent="-304800" lvl="7" marL="3657600">
              <a:lnSpc>
                <a:spcPct val="100000"/>
              </a:lnSpc>
              <a:spcBef>
                <a:spcPts val="800"/>
              </a:spcBef>
              <a:spcAft>
                <a:spcPts val="0"/>
              </a:spcAft>
              <a:buSzPts val="1200"/>
              <a:buChar char="○"/>
              <a:defRPr/>
            </a:lvl8pPr>
            <a:lvl9pPr indent="-304800" lvl="8" marL="4114800">
              <a:lnSpc>
                <a:spcPct val="100000"/>
              </a:lnSpc>
              <a:spcBef>
                <a:spcPts val="800"/>
              </a:spcBef>
              <a:spcAft>
                <a:spcPts val="800"/>
              </a:spcAft>
              <a:buSzPts val="1200"/>
              <a:buChar char="■"/>
              <a:defRPr/>
            </a:lvl9pPr>
          </a:lstStyle>
          <a:p/>
        </p:txBody>
      </p:sp>
      <p:sp>
        <p:nvSpPr>
          <p:cNvPr id="959" name="Google Shape;959;p36"/>
          <p:cNvSpPr txBox="1"/>
          <p:nvPr>
            <p:ph type="title"/>
          </p:nvPr>
        </p:nvSpPr>
        <p:spPr>
          <a:xfrm rot="-197254">
            <a:off x="1212945" y="1184617"/>
            <a:ext cx="2123895" cy="49582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60" name="Google Shape;960;p36"/>
          <p:cNvSpPr txBox="1"/>
          <p:nvPr>
            <p:ph idx="2" type="title"/>
          </p:nvPr>
        </p:nvSpPr>
        <p:spPr>
          <a:xfrm>
            <a:off x="6254525" y="1962475"/>
            <a:ext cx="1636200" cy="3570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Manrope ExtraBold"/>
              <a:buNone/>
              <a:defRPr b="0" sz="1200">
                <a:latin typeface="Manrope ExtraBold"/>
                <a:ea typeface="Manrope ExtraBold"/>
                <a:cs typeface="Manrope ExtraBold"/>
                <a:sym typeface="Manrope ExtraBold"/>
              </a:defRPr>
            </a:lvl1pPr>
            <a:lvl2pPr lvl="1">
              <a:spcBef>
                <a:spcPts val="0"/>
              </a:spcBef>
              <a:spcAft>
                <a:spcPts val="0"/>
              </a:spcAft>
              <a:buSzPts val="1200"/>
              <a:buFont typeface="Manrope ExtraBold"/>
              <a:buNone/>
              <a:defRPr sz="1200">
                <a:latin typeface="Manrope ExtraBold"/>
                <a:ea typeface="Manrope ExtraBold"/>
                <a:cs typeface="Manrope ExtraBold"/>
                <a:sym typeface="Manrope ExtraBold"/>
              </a:defRPr>
            </a:lvl2pPr>
            <a:lvl3pPr lvl="2">
              <a:spcBef>
                <a:spcPts val="0"/>
              </a:spcBef>
              <a:spcAft>
                <a:spcPts val="0"/>
              </a:spcAft>
              <a:buSzPts val="1200"/>
              <a:buFont typeface="Manrope ExtraBold"/>
              <a:buNone/>
              <a:defRPr sz="1200">
                <a:latin typeface="Manrope ExtraBold"/>
                <a:ea typeface="Manrope ExtraBold"/>
                <a:cs typeface="Manrope ExtraBold"/>
                <a:sym typeface="Manrope ExtraBold"/>
              </a:defRPr>
            </a:lvl3pPr>
            <a:lvl4pPr lvl="3">
              <a:spcBef>
                <a:spcPts val="0"/>
              </a:spcBef>
              <a:spcAft>
                <a:spcPts val="0"/>
              </a:spcAft>
              <a:buSzPts val="1200"/>
              <a:buFont typeface="Manrope ExtraBold"/>
              <a:buNone/>
              <a:defRPr sz="1200">
                <a:latin typeface="Manrope ExtraBold"/>
                <a:ea typeface="Manrope ExtraBold"/>
                <a:cs typeface="Manrope ExtraBold"/>
                <a:sym typeface="Manrope ExtraBold"/>
              </a:defRPr>
            </a:lvl4pPr>
            <a:lvl5pPr lvl="4">
              <a:spcBef>
                <a:spcPts val="0"/>
              </a:spcBef>
              <a:spcAft>
                <a:spcPts val="0"/>
              </a:spcAft>
              <a:buSzPts val="1200"/>
              <a:buFont typeface="Manrope ExtraBold"/>
              <a:buNone/>
              <a:defRPr sz="1200">
                <a:latin typeface="Manrope ExtraBold"/>
                <a:ea typeface="Manrope ExtraBold"/>
                <a:cs typeface="Manrope ExtraBold"/>
                <a:sym typeface="Manrope ExtraBold"/>
              </a:defRPr>
            </a:lvl5pPr>
            <a:lvl6pPr lvl="5">
              <a:spcBef>
                <a:spcPts val="0"/>
              </a:spcBef>
              <a:spcAft>
                <a:spcPts val="0"/>
              </a:spcAft>
              <a:buSzPts val="1200"/>
              <a:buFont typeface="Manrope ExtraBold"/>
              <a:buNone/>
              <a:defRPr sz="1200">
                <a:latin typeface="Manrope ExtraBold"/>
                <a:ea typeface="Manrope ExtraBold"/>
                <a:cs typeface="Manrope ExtraBold"/>
                <a:sym typeface="Manrope ExtraBold"/>
              </a:defRPr>
            </a:lvl6pPr>
            <a:lvl7pPr lvl="6">
              <a:spcBef>
                <a:spcPts val="0"/>
              </a:spcBef>
              <a:spcAft>
                <a:spcPts val="0"/>
              </a:spcAft>
              <a:buSzPts val="1200"/>
              <a:buFont typeface="Manrope ExtraBold"/>
              <a:buNone/>
              <a:defRPr sz="1200">
                <a:latin typeface="Manrope ExtraBold"/>
                <a:ea typeface="Manrope ExtraBold"/>
                <a:cs typeface="Manrope ExtraBold"/>
                <a:sym typeface="Manrope ExtraBold"/>
              </a:defRPr>
            </a:lvl7pPr>
            <a:lvl8pPr lvl="7">
              <a:spcBef>
                <a:spcPts val="0"/>
              </a:spcBef>
              <a:spcAft>
                <a:spcPts val="0"/>
              </a:spcAft>
              <a:buSzPts val="1200"/>
              <a:buFont typeface="Manrope ExtraBold"/>
              <a:buNone/>
              <a:defRPr sz="1200">
                <a:latin typeface="Manrope ExtraBold"/>
                <a:ea typeface="Manrope ExtraBold"/>
                <a:cs typeface="Manrope ExtraBold"/>
                <a:sym typeface="Manrope ExtraBold"/>
              </a:defRPr>
            </a:lvl8pPr>
            <a:lvl9pPr lvl="8">
              <a:spcBef>
                <a:spcPts val="0"/>
              </a:spcBef>
              <a:spcAft>
                <a:spcPts val="0"/>
              </a:spcAft>
              <a:buSzPts val="1200"/>
              <a:buFont typeface="Manrope ExtraBold"/>
              <a:buNone/>
              <a:defRPr sz="1200">
                <a:latin typeface="Manrope ExtraBold"/>
                <a:ea typeface="Manrope ExtraBold"/>
                <a:cs typeface="Manrope ExtraBold"/>
                <a:sym typeface="Manrope ExtraBold"/>
              </a:defRPr>
            </a:lvl9pPr>
          </a:lstStyle>
          <a:p/>
        </p:txBody>
      </p:sp>
      <p:sp>
        <p:nvSpPr>
          <p:cNvPr id="961" name="Google Shape;961;p36"/>
          <p:cNvSpPr txBox="1"/>
          <p:nvPr>
            <p:ph idx="3" type="body"/>
          </p:nvPr>
        </p:nvSpPr>
        <p:spPr>
          <a:xfrm>
            <a:off x="6254350" y="2353130"/>
            <a:ext cx="1636200" cy="778200"/>
          </a:xfrm>
          <a:prstGeom prst="rect">
            <a:avLst/>
          </a:prstGeom>
        </p:spPr>
        <p:txBody>
          <a:bodyPr anchorCtr="0" anchor="t" bIns="91425" lIns="91425" spcFirstLastPara="1" rIns="91425" wrap="square" tIns="0">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962" name="Google Shape;962;p36"/>
          <p:cNvSpPr txBox="1"/>
          <p:nvPr>
            <p:ph idx="4" type="title"/>
          </p:nvPr>
        </p:nvSpPr>
        <p:spPr>
          <a:xfrm>
            <a:off x="6254525" y="3292150"/>
            <a:ext cx="1636200" cy="357300"/>
          </a:xfrm>
          <a:prstGeom prst="rect">
            <a:avLst/>
          </a:prstGeom>
        </p:spPr>
        <p:txBody>
          <a:bodyPr anchorCtr="0" anchor="ctr" bIns="91425" lIns="91425" spcFirstLastPara="1" rIns="91425" wrap="square" tIns="91425">
            <a:noAutofit/>
          </a:bodyPr>
          <a:lstStyle>
            <a:lvl1pPr lvl="0">
              <a:spcBef>
                <a:spcPts val="0"/>
              </a:spcBef>
              <a:spcAft>
                <a:spcPts val="0"/>
              </a:spcAft>
              <a:buSzPts val="1200"/>
              <a:buFont typeface="Manrope ExtraBold"/>
              <a:buNone/>
              <a:defRPr b="0" sz="1200">
                <a:latin typeface="Manrope ExtraBold"/>
                <a:ea typeface="Manrope ExtraBold"/>
                <a:cs typeface="Manrope ExtraBold"/>
                <a:sym typeface="Manrope ExtraBold"/>
              </a:defRPr>
            </a:lvl1pPr>
            <a:lvl2pPr lvl="1">
              <a:spcBef>
                <a:spcPts val="0"/>
              </a:spcBef>
              <a:spcAft>
                <a:spcPts val="0"/>
              </a:spcAft>
              <a:buSzPts val="1200"/>
              <a:buFont typeface="Manrope ExtraBold"/>
              <a:buNone/>
              <a:defRPr sz="1200">
                <a:latin typeface="Manrope ExtraBold"/>
                <a:ea typeface="Manrope ExtraBold"/>
                <a:cs typeface="Manrope ExtraBold"/>
                <a:sym typeface="Manrope ExtraBold"/>
              </a:defRPr>
            </a:lvl2pPr>
            <a:lvl3pPr lvl="2">
              <a:spcBef>
                <a:spcPts val="0"/>
              </a:spcBef>
              <a:spcAft>
                <a:spcPts val="0"/>
              </a:spcAft>
              <a:buSzPts val="1200"/>
              <a:buFont typeface="Manrope ExtraBold"/>
              <a:buNone/>
              <a:defRPr sz="1200">
                <a:latin typeface="Manrope ExtraBold"/>
                <a:ea typeface="Manrope ExtraBold"/>
                <a:cs typeface="Manrope ExtraBold"/>
                <a:sym typeface="Manrope ExtraBold"/>
              </a:defRPr>
            </a:lvl3pPr>
            <a:lvl4pPr lvl="3">
              <a:spcBef>
                <a:spcPts val="0"/>
              </a:spcBef>
              <a:spcAft>
                <a:spcPts val="0"/>
              </a:spcAft>
              <a:buSzPts val="1200"/>
              <a:buFont typeface="Manrope ExtraBold"/>
              <a:buNone/>
              <a:defRPr sz="1200">
                <a:latin typeface="Manrope ExtraBold"/>
                <a:ea typeface="Manrope ExtraBold"/>
                <a:cs typeface="Manrope ExtraBold"/>
                <a:sym typeface="Manrope ExtraBold"/>
              </a:defRPr>
            </a:lvl4pPr>
            <a:lvl5pPr lvl="4">
              <a:spcBef>
                <a:spcPts val="0"/>
              </a:spcBef>
              <a:spcAft>
                <a:spcPts val="0"/>
              </a:spcAft>
              <a:buSzPts val="1200"/>
              <a:buFont typeface="Manrope ExtraBold"/>
              <a:buNone/>
              <a:defRPr sz="1200">
                <a:latin typeface="Manrope ExtraBold"/>
                <a:ea typeface="Manrope ExtraBold"/>
                <a:cs typeface="Manrope ExtraBold"/>
                <a:sym typeface="Manrope ExtraBold"/>
              </a:defRPr>
            </a:lvl5pPr>
            <a:lvl6pPr lvl="5">
              <a:spcBef>
                <a:spcPts val="0"/>
              </a:spcBef>
              <a:spcAft>
                <a:spcPts val="0"/>
              </a:spcAft>
              <a:buSzPts val="1200"/>
              <a:buFont typeface="Manrope ExtraBold"/>
              <a:buNone/>
              <a:defRPr sz="1200">
                <a:latin typeface="Manrope ExtraBold"/>
                <a:ea typeface="Manrope ExtraBold"/>
                <a:cs typeface="Manrope ExtraBold"/>
                <a:sym typeface="Manrope ExtraBold"/>
              </a:defRPr>
            </a:lvl6pPr>
            <a:lvl7pPr lvl="6">
              <a:spcBef>
                <a:spcPts val="0"/>
              </a:spcBef>
              <a:spcAft>
                <a:spcPts val="0"/>
              </a:spcAft>
              <a:buSzPts val="1200"/>
              <a:buFont typeface="Manrope ExtraBold"/>
              <a:buNone/>
              <a:defRPr sz="1200">
                <a:latin typeface="Manrope ExtraBold"/>
                <a:ea typeface="Manrope ExtraBold"/>
                <a:cs typeface="Manrope ExtraBold"/>
                <a:sym typeface="Manrope ExtraBold"/>
              </a:defRPr>
            </a:lvl7pPr>
            <a:lvl8pPr lvl="7">
              <a:spcBef>
                <a:spcPts val="0"/>
              </a:spcBef>
              <a:spcAft>
                <a:spcPts val="0"/>
              </a:spcAft>
              <a:buSzPts val="1200"/>
              <a:buFont typeface="Manrope ExtraBold"/>
              <a:buNone/>
              <a:defRPr sz="1200">
                <a:latin typeface="Manrope ExtraBold"/>
                <a:ea typeface="Manrope ExtraBold"/>
                <a:cs typeface="Manrope ExtraBold"/>
                <a:sym typeface="Manrope ExtraBold"/>
              </a:defRPr>
            </a:lvl8pPr>
            <a:lvl9pPr lvl="8">
              <a:spcBef>
                <a:spcPts val="0"/>
              </a:spcBef>
              <a:spcAft>
                <a:spcPts val="0"/>
              </a:spcAft>
              <a:buSzPts val="1200"/>
              <a:buFont typeface="Manrope ExtraBold"/>
              <a:buNone/>
              <a:defRPr sz="1200">
                <a:latin typeface="Manrope ExtraBold"/>
                <a:ea typeface="Manrope ExtraBold"/>
                <a:cs typeface="Manrope ExtraBold"/>
                <a:sym typeface="Manrope ExtraBold"/>
              </a:defRPr>
            </a:lvl9pPr>
          </a:lstStyle>
          <a:p/>
        </p:txBody>
      </p:sp>
      <p:sp>
        <p:nvSpPr>
          <p:cNvPr id="963" name="Google Shape;963;p36"/>
          <p:cNvSpPr txBox="1"/>
          <p:nvPr>
            <p:ph idx="5" type="body"/>
          </p:nvPr>
        </p:nvSpPr>
        <p:spPr>
          <a:xfrm>
            <a:off x="6254350" y="3682816"/>
            <a:ext cx="1636200" cy="778200"/>
          </a:xfrm>
          <a:prstGeom prst="rect">
            <a:avLst/>
          </a:prstGeom>
        </p:spPr>
        <p:txBody>
          <a:bodyPr anchorCtr="0" anchor="t" bIns="91425" lIns="91425" spcFirstLastPara="1" rIns="91425" wrap="square" tIns="0">
            <a:no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964" name="Google Shape;964;p36"/>
          <p:cNvSpPr txBox="1"/>
          <p:nvPr>
            <p:ph idx="6" type="title"/>
          </p:nvPr>
        </p:nvSpPr>
        <p:spPr>
          <a:xfrm>
            <a:off x="4844275" y="2277100"/>
            <a:ext cx="1363200" cy="433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3000"/>
              <a:buFont typeface="Anton"/>
              <a:buNone/>
              <a:defRPr/>
            </a:lvl2pPr>
            <a:lvl3pPr lvl="2" algn="ctr">
              <a:spcBef>
                <a:spcPts val="0"/>
              </a:spcBef>
              <a:spcAft>
                <a:spcPts val="0"/>
              </a:spcAft>
              <a:buClr>
                <a:schemeClr val="lt1"/>
              </a:buClr>
              <a:buSzPts val="3000"/>
              <a:buFont typeface="Anton"/>
              <a:buNone/>
              <a:defRPr/>
            </a:lvl3pPr>
            <a:lvl4pPr lvl="3" algn="ctr">
              <a:spcBef>
                <a:spcPts val="0"/>
              </a:spcBef>
              <a:spcAft>
                <a:spcPts val="0"/>
              </a:spcAft>
              <a:buClr>
                <a:schemeClr val="lt1"/>
              </a:buClr>
              <a:buSzPts val="3000"/>
              <a:buFont typeface="Anton"/>
              <a:buNone/>
              <a:defRPr/>
            </a:lvl4pPr>
            <a:lvl5pPr lvl="4" algn="ctr">
              <a:spcBef>
                <a:spcPts val="0"/>
              </a:spcBef>
              <a:spcAft>
                <a:spcPts val="0"/>
              </a:spcAft>
              <a:buClr>
                <a:schemeClr val="lt1"/>
              </a:buClr>
              <a:buSzPts val="3000"/>
              <a:buFont typeface="Anton"/>
              <a:buNone/>
              <a:defRPr/>
            </a:lvl5pPr>
            <a:lvl6pPr lvl="5" algn="ctr">
              <a:spcBef>
                <a:spcPts val="0"/>
              </a:spcBef>
              <a:spcAft>
                <a:spcPts val="0"/>
              </a:spcAft>
              <a:buClr>
                <a:schemeClr val="lt1"/>
              </a:buClr>
              <a:buSzPts val="3000"/>
              <a:buFont typeface="Anton"/>
              <a:buNone/>
              <a:defRPr/>
            </a:lvl6pPr>
            <a:lvl7pPr lvl="6" algn="ctr">
              <a:spcBef>
                <a:spcPts val="0"/>
              </a:spcBef>
              <a:spcAft>
                <a:spcPts val="0"/>
              </a:spcAft>
              <a:buClr>
                <a:schemeClr val="lt1"/>
              </a:buClr>
              <a:buSzPts val="3000"/>
              <a:buFont typeface="Anton"/>
              <a:buNone/>
              <a:defRPr/>
            </a:lvl7pPr>
            <a:lvl8pPr lvl="7" algn="ctr">
              <a:spcBef>
                <a:spcPts val="0"/>
              </a:spcBef>
              <a:spcAft>
                <a:spcPts val="0"/>
              </a:spcAft>
              <a:buClr>
                <a:schemeClr val="lt1"/>
              </a:buClr>
              <a:buSzPts val="3000"/>
              <a:buFont typeface="Anton"/>
              <a:buNone/>
              <a:defRPr/>
            </a:lvl8pPr>
            <a:lvl9pPr lvl="8" algn="ctr">
              <a:spcBef>
                <a:spcPts val="0"/>
              </a:spcBef>
              <a:spcAft>
                <a:spcPts val="0"/>
              </a:spcAft>
              <a:buClr>
                <a:schemeClr val="lt1"/>
              </a:buClr>
              <a:buSzPts val="3000"/>
              <a:buFont typeface="Anton"/>
              <a:buNone/>
              <a:defRPr/>
            </a:lvl9pPr>
          </a:lstStyle>
          <a:p/>
        </p:txBody>
      </p:sp>
      <p:sp>
        <p:nvSpPr>
          <p:cNvPr id="965" name="Google Shape;965;p36"/>
          <p:cNvSpPr txBox="1"/>
          <p:nvPr>
            <p:ph idx="7" type="subTitle"/>
          </p:nvPr>
        </p:nvSpPr>
        <p:spPr>
          <a:xfrm>
            <a:off x="4844325" y="2702150"/>
            <a:ext cx="1363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00"/>
              <a:buNone/>
              <a:defRPr sz="1000"/>
            </a:lvl1pPr>
            <a:lvl2pPr lvl="1" algn="ctr">
              <a:spcBef>
                <a:spcPts val="800"/>
              </a:spcBef>
              <a:spcAft>
                <a:spcPts val="0"/>
              </a:spcAft>
              <a:buSzPts val="1000"/>
              <a:buNone/>
              <a:defRPr sz="1000"/>
            </a:lvl2pPr>
            <a:lvl3pPr lvl="2" algn="ctr">
              <a:spcBef>
                <a:spcPts val="800"/>
              </a:spcBef>
              <a:spcAft>
                <a:spcPts val="0"/>
              </a:spcAft>
              <a:buSzPts val="1000"/>
              <a:buNone/>
              <a:defRPr sz="1000"/>
            </a:lvl3pPr>
            <a:lvl4pPr lvl="3" algn="ctr">
              <a:spcBef>
                <a:spcPts val="800"/>
              </a:spcBef>
              <a:spcAft>
                <a:spcPts val="0"/>
              </a:spcAft>
              <a:buSzPts val="1000"/>
              <a:buNone/>
              <a:defRPr sz="1000"/>
            </a:lvl4pPr>
            <a:lvl5pPr lvl="4" algn="ctr">
              <a:spcBef>
                <a:spcPts val="800"/>
              </a:spcBef>
              <a:spcAft>
                <a:spcPts val="0"/>
              </a:spcAft>
              <a:buSzPts val="1000"/>
              <a:buNone/>
              <a:defRPr sz="1000"/>
            </a:lvl5pPr>
            <a:lvl6pPr lvl="5" algn="ctr">
              <a:spcBef>
                <a:spcPts val="800"/>
              </a:spcBef>
              <a:spcAft>
                <a:spcPts val="0"/>
              </a:spcAft>
              <a:buSzPts val="1000"/>
              <a:buNone/>
              <a:defRPr sz="1000"/>
            </a:lvl6pPr>
            <a:lvl7pPr lvl="6" algn="ctr">
              <a:spcBef>
                <a:spcPts val="800"/>
              </a:spcBef>
              <a:spcAft>
                <a:spcPts val="0"/>
              </a:spcAft>
              <a:buSzPts val="1000"/>
              <a:buNone/>
              <a:defRPr sz="1000"/>
            </a:lvl7pPr>
            <a:lvl8pPr lvl="7" algn="ctr">
              <a:spcBef>
                <a:spcPts val="800"/>
              </a:spcBef>
              <a:spcAft>
                <a:spcPts val="0"/>
              </a:spcAft>
              <a:buSzPts val="1000"/>
              <a:buNone/>
              <a:defRPr sz="1000"/>
            </a:lvl8pPr>
            <a:lvl9pPr lvl="8" algn="ctr">
              <a:spcBef>
                <a:spcPts val="800"/>
              </a:spcBef>
              <a:spcAft>
                <a:spcPts val="800"/>
              </a:spcAft>
              <a:buSzPts val="1000"/>
              <a:buNone/>
              <a:defRPr sz="1000"/>
            </a:lvl9pPr>
          </a:lstStyle>
          <a:p/>
        </p:txBody>
      </p:sp>
      <p:sp>
        <p:nvSpPr>
          <p:cNvPr id="966" name="Google Shape;966;p36"/>
          <p:cNvSpPr txBox="1"/>
          <p:nvPr>
            <p:ph idx="8" type="title"/>
          </p:nvPr>
        </p:nvSpPr>
        <p:spPr>
          <a:xfrm>
            <a:off x="4844275" y="3581862"/>
            <a:ext cx="1363200" cy="433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000"/>
              <a:buFont typeface="Anton"/>
              <a:buNone/>
              <a:defRPr b="0"/>
            </a:lvl1pPr>
            <a:lvl2pPr lvl="1" algn="ctr">
              <a:spcBef>
                <a:spcPts val="0"/>
              </a:spcBef>
              <a:spcAft>
                <a:spcPts val="0"/>
              </a:spcAft>
              <a:buClr>
                <a:schemeClr val="lt1"/>
              </a:buClr>
              <a:buSzPts val="3000"/>
              <a:buFont typeface="Anton"/>
              <a:buNone/>
              <a:defRPr/>
            </a:lvl2pPr>
            <a:lvl3pPr lvl="2" algn="ctr">
              <a:spcBef>
                <a:spcPts val="0"/>
              </a:spcBef>
              <a:spcAft>
                <a:spcPts val="0"/>
              </a:spcAft>
              <a:buClr>
                <a:schemeClr val="lt1"/>
              </a:buClr>
              <a:buSzPts val="3000"/>
              <a:buFont typeface="Anton"/>
              <a:buNone/>
              <a:defRPr/>
            </a:lvl3pPr>
            <a:lvl4pPr lvl="3" algn="ctr">
              <a:spcBef>
                <a:spcPts val="0"/>
              </a:spcBef>
              <a:spcAft>
                <a:spcPts val="0"/>
              </a:spcAft>
              <a:buClr>
                <a:schemeClr val="lt1"/>
              </a:buClr>
              <a:buSzPts val="3000"/>
              <a:buFont typeface="Anton"/>
              <a:buNone/>
              <a:defRPr/>
            </a:lvl4pPr>
            <a:lvl5pPr lvl="4" algn="ctr">
              <a:spcBef>
                <a:spcPts val="0"/>
              </a:spcBef>
              <a:spcAft>
                <a:spcPts val="0"/>
              </a:spcAft>
              <a:buClr>
                <a:schemeClr val="lt1"/>
              </a:buClr>
              <a:buSzPts val="3000"/>
              <a:buFont typeface="Anton"/>
              <a:buNone/>
              <a:defRPr/>
            </a:lvl5pPr>
            <a:lvl6pPr lvl="5" algn="ctr">
              <a:spcBef>
                <a:spcPts val="0"/>
              </a:spcBef>
              <a:spcAft>
                <a:spcPts val="0"/>
              </a:spcAft>
              <a:buClr>
                <a:schemeClr val="lt1"/>
              </a:buClr>
              <a:buSzPts val="3000"/>
              <a:buFont typeface="Anton"/>
              <a:buNone/>
              <a:defRPr/>
            </a:lvl6pPr>
            <a:lvl7pPr lvl="6" algn="ctr">
              <a:spcBef>
                <a:spcPts val="0"/>
              </a:spcBef>
              <a:spcAft>
                <a:spcPts val="0"/>
              </a:spcAft>
              <a:buClr>
                <a:schemeClr val="lt1"/>
              </a:buClr>
              <a:buSzPts val="3000"/>
              <a:buFont typeface="Anton"/>
              <a:buNone/>
              <a:defRPr/>
            </a:lvl7pPr>
            <a:lvl8pPr lvl="7" algn="ctr">
              <a:spcBef>
                <a:spcPts val="0"/>
              </a:spcBef>
              <a:spcAft>
                <a:spcPts val="0"/>
              </a:spcAft>
              <a:buClr>
                <a:schemeClr val="lt1"/>
              </a:buClr>
              <a:buSzPts val="3000"/>
              <a:buFont typeface="Anton"/>
              <a:buNone/>
              <a:defRPr/>
            </a:lvl8pPr>
            <a:lvl9pPr lvl="8" algn="ctr">
              <a:spcBef>
                <a:spcPts val="0"/>
              </a:spcBef>
              <a:spcAft>
                <a:spcPts val="0"/>
              </a:spcAft>
              <a:buClr>
                <a:schemeClr val="lt1"/>
              </a:buClr>
              <a:buSzPts val="3000"/>
              <a:buFont typeface="Anton"/>
              <a:buNone/>
              <a:defRPr/>
            </a:lvl9pPr>
          </a:lstStyle>
          <a:p/>
        </p:txBody>
      </p:sp>
      <p:sp>
        <p:nvSpPr>
          <p:cNvPr id="967" name="Google Shape;967;p36"/>
          <p:cNvSpPr txBox="1"/>
          <p:nvPr>
            <p:ph idx="9" type="subTitle"/>
          </p:nvPr>
        </p:nvSpPr>
        <p:spPr>
          <a:xfrm>
            <a:off x="4844325" y="4006913"/>
            <a:ext cx="1363200" cy="2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00"/>
              <a:buNone/>
              <a:defRPr sz="1000"/>
            </a:lvl1pPr>
            <a:lvl2pPr lvl="1" algn="ctr">
              <a:spcBef>
                <a:spcPts val="800"/>
              </a:spcBef>
              <a:spcAft>
                <a:spcPts val="0"/>
              </a:spcAft>
              <a:buSzPts val="1000"/>
              <a:buNone/>
              <a:defRPr sz="1000"/>
            </a:lvl2pPr>
            <a:lvl3pPr lvl="2" algn="ctr">
              <a:spcBef>
                <a:spcPts val="800"/>
              </a:spcBef>
              <a:spcAft>
                <a:spcPts val="0"/>
              </a:spcAft>
              <a:buSzPts val="1000"/>
              <a:buNone/>
              <a:defRPr sz="1000"/>
            </a:lvl3pPr>
            <a:lvl4pPr lvl="3" algn="ctr">
              <a:spcBef>
                <a:spcPts val="800"/>
              </a:spcBef>
              <a:spcAft>
                <a:spcPts val="0"/>
              </a:spcAft>
              <a:buSzPts val="1000"/>
              <a:buNone/>
              <a:defRPr sz="1000"/>
            </a:lvl4pPr>
            <a:lvl5pPr lvl="4" algn="ctr">
              <a:spcBef>
                <a:spcPts val="800"/>
              </a:spcBef>
              <a:spcAft>
                <a:spcPts val="0"/>
              </a:spcAft>
              <a:buSzPts val="1000"/>
              <a:buNone/>
              <a:defRPr sz="1000"/>
            </a:lvl5pPr>
            <a:lvl6pPr lvl="5" algn="ctr">
              <a:spcBef>
                <a:spcPts val="800"/>
              </a:spcBef>
              <a:spcAft>
                <a:spcPts val="0"/>
              </a:spcAft>
              <a:buSzPts val="1000"/>
              <a:buNone/>
              <a:defRPr sz="1000"/>
            </a:lvl6pPr>
            <a:lvl7pPr lvl="6" algn="ctr">
              <a:spcBef>
                <a:spcPts val="800"/>
              </a:spcBef>
              <a:spcAft>
                <a:spcPts val="0"/>
              </a:spcAft>
              <a:buSzPts val="1000"/>
              <a:buNone/>
              <a:defRPr sz="1000"/>
            </a:lvl7pPr>
            <a:lvl8pPr lvl="7" algn="ctr">
              <a:spcBef>
                <a:spcPts val="800"/>
              </a:spcBef>
              <a:spcAft>
                <a:spcPts val="0"/>
              </a:spcAft>
              <a:buSzPts val="1000"/>
              <a:buNone/>
              <a:defRPr sz="1000"/>
            </a:lvl8pPr>
            <a:lvl9pPr lvl="8" algn="ctr">
              <a:spcBef>
                <a:spcPts val="800"/>
              </a:spcBef>
              <a:spcAft>
                <a:spcPts val="800"/>
              </a:spcAft>
              <a:buSzPts val="1000"/>
              <a:buNone/>
              <a:defRPr sz="1000"/>
            </a:lvl9pPr>
          </a:lstStyle>
          <a:p/>
        </p:txBody>
      </p:sp>
      <p:sp>
        <p:nvSpPr>
          <p:cNvPr id="968" name="Google Shape;968;p36"/>
          <p:cNvSpPr txBox="1"/>
          <p:nvPr>
            <p:ph idx="13" type="body"/>
          </p:nvPr>
        </p:nvSpPr>
        <p:spPr>
          <a:xfrm>
            <a:off x="4831275" y="508775"/>
            <a:ext cx="3005100" cy="12537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rterly Goal">
  <p:cSld name="CUSTOM_1_1_3_1_2">
    <p:spTree>
      <p:nvGrpSpPr>
        <p:cNvPr id="969" name="Shape 969"/>
        <p:cNvGrpSpPr/>
        <p:nvPr/>
      </p:nvGrpSpPr>
      <p:grpSpPr>
        <a:xfrm>
          <a:off x="0" y="0"/>
          <a:ext cx="0" cy="0"/>
          <a:chOff x="0" y="0"/>
          <a:chExt cx="0" cy="0"/>
        </a:xfrm>
      </p:grpSpPr>
      <p:grpSp>
        <p:nvGrpSpPr>
          <p:cNvPr id="970" name="Google Shape;970;p37"/>
          <p:cNvGrpSpPr/>
          <p:nvPr/>
        </p:nvGrpSpPr>
        <p:grpSpPr>
          <a:xfrm>
            <a:off x="392964" y="576950"/>
            <a:ext cx="8764835" cy="4114800"/>
            <a:chOff x="374175" y="576950"/>
            <a:chExt cx="8783280" cy="4114800"/>
          </a:xfrm>
        </p:grpSpPr>
        <p:cxnSp>
          <p:nvCxnSpPr>
            <p:cNvPr id="971" name="Google Shape;971;p37"/>
            <p:cNvCxnSpPr/>
            <p:nvPr/>
          </p:nvCxnSpPr>
          <p:spPr>
            <a:xfrm>
              <a:off x="374175" y="576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972" name="Google Shape;972;p37"/>
            <p:cNvCxnSpPr/>
            <p:nvPr/>
          </p:nvCxnSpPr>
          <p:spPr>
            <a:xfrm>
              <a:off x="380655" y="1110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973" name="Google Shape;973;p37"/>
            <p:cNvCxnSpPr/>
            <p:nvPr/>
          </p:nvCxnSpPr>
          <p:spPr>
            <a:xfrm>
              <a:off x="380655" y="1643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974" name="Google Shape;974;p37"/>
            <p:cNvCxnSpPr/>
            <p:nvPr/>
          </p:nvCxnSpPr>
          <p:spPr>
            <a:xfrm>
              <a:off x="380655" y="2100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975" name="Google Shape;975;p37"/>
            <p:cNvCxnSpPr/>
            <p:nvPr/>
          </p:nvCxnSpPr>
          <p:spPr>
            <a:xfrm>
              <a:off x="380655" y="2634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976" name="Google Shape;976;p37"/>
            <p:cNvCxnSpPr/>
            <p:nvPr/>
          </p:nvCxnSpPr>
          <p:spPr>
            <a:xfrm>
              <a:off x="380655" y="3167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977" name="Google Shape;977;p37"/>
            <p:cNvCxnSpPr/>
            <p:nvPr/>
          </p:nvCxnSpPr>
          <p:spPr>
            <a:xfrm>
              <a:off x="380655" y="3624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978" name="Google Shape;978;p37"/>
            <p:cNvCxnSpPr/>
            <p:nvPr/>
          </p:nvCxnSpPr>
          <p:spPr>
            <a:xfrm>
              <a:off x="380655" y="4158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979" name="Google Shape;979;p37"/>
            <p:cNvCxnSpPr/>
            <p:nvPr/>
          </p:nvCxnSpPr>
          <p:spPr>
            <a:xfrm>
              <a:off x="380655" y="4691750"/>
              <a:ext cx="8776800" cy="0"/>
            </a:xfrm>
            <a:prstGeom prst="straightConnector1">
              <a:avLst/>
            </a:prstGeom>
            <a:noFill/>
            <a:ln cap="flat" cmpd="sng" w="9525">
              <a:solidFill>
                <a:schemeClr val="accent5"/>
              </a:solidFill>
              <a:prstDash val="solid"/>
              <a:round/>
              <a:headEnd len="sm" w="sm" type="none"/>
              <a:tailEnd len="sm" w="sm" type="none"/>
            </a:ln>
          </p:spPr>
        </p:cxnSp>
      </p:grpSp>
      <p:sp>
        <p:nvSpPr>
          <p:cNvPr id="980" name="Google Shape;980;p37"/>
          <p:cNvSpPr txBox="1"/>
          <p:nvPr>
            <p:ph idx="1" type="subTitle"/>
          </p:nvPr>
        </p:nvSpPr>
        <p:spPr>
          <a:xfrm>
            <a:off x="3063300" y="413950"/>
            <a:ext cx="2445000" cy="911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800"/>
              <a:buFont typeface="Arial"/>
              <a:buNone/>
              <a:defRPr sz="1000">
                <a:latin typeface="Manrope Medium"/>
                <a:ea typeface="Manrope Medium"/>
                <a:cs typeface="Manrope Medium"/>
                <a:sym typeface="Manrope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1" name="Google Shape;981;p37"/>
          <p:cNvSpPr txBox="1"/>
          <p:nvPr>
            <p:ph type="title"/>
          </p:nvPr>
        </p:nvSpPr>
        <p:spPr>
          <a:xfrm>
            <a:off x="513300" y="419950"/>
            <a:ext cx="2641500" cy="1015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982" name="Google Shape;982;p37"/>
          <p:cNvSpPr txBox="1"/>
          <p:nvPr>
            <p:ph idx="2" type="title"/>
          </p:nvPr>
        </p:nvSpPr>
        <p:spPr>
          <a:xfrm>
            <a:off x="1060026" y="1816375"/>
            <a:ext cx="2181900" cy="236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983" name="Google Shape;983;p37"/>
          <p:cNvSpPr txBox="1"/>
          <p:nvPr>
            <p:ph idx="3" type="body"/>
          </p:nvPr>
        </p:nvSpPr>
        <p:spPr>
          <a:xfrm>
            <a:off x="1059900" y="2124925"/>
            <a:ext cx="2181900" cy="363300"/>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984" name="Google Shape;984;p37"/>
          <p:cNvSpPr txBox="1"/>
          <p:nvPr>
            <p:ph idx="4" type="title"/>
          </p:nvPr>
        </p:nvSpPr>
        <p:spPr>
          <a:xfrm rot="132356">
            <a:off x="955546" y="2826529"/>
            <a:ext cx="2182317" cy="236571"/>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985" name="Google Shape;985;p37"/>
          <p:cNvSpPr txBox="1"/>
          <p:nvPr>
            <p:ph idx="5" type="body"/>
          </p:nvPr>
        </p:nvSpPr>
        <p:spPr>
          <a:xfrm rot="132356">
            <a:off x="941064" y="3134798"/>
            <a:ext cx="2182317" cy="363274"/>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986" name="Google Shape;986;p37"/>
          <p:cNvSpPr txBox="1"/>
          <p:nvPr>
            <p:ph idx="6" type="title"/>
          </p:nvPr>
        </p:nvSpPr>
        <p:spPr>
          <a:xfrm>
            <a:off x="980676" y="3873125"/>
            <a:ext cx="2181900" cy="236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987" name="Google Shape;987;p37"/>
          <p:cNvSpPr txBox="1"/>
          <p:nvPr>
            <p:ph idx="7" type="body"/>
          </p:nvPr>
        </p:nvSpPr>
        <p:spPr>
          <a:xfrm>
            <a:off x="980550" y="4181675"/>
            <a:ext cx="2181900" cy="363300"/>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988" name="Google Shape;988;p37"/>
          <p:cNvSpPr txBox="1"/>
          <p:nvPr>
            <p:ph idx="8" type="title"/>
          </p:nvPr>
        </p:nvSpPr>
        <p:spPr>
          <a:xfrm rot="126099">
            <a:off x="4508764" y="2120094"/>
            <a:ext cx="1766989" cy="23626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989" name="Google Shape;989;p37"/>
          <p:cNvSpPr txBox="1"/>
          <p:nvPr>
            <p:ph idx="9" type="body"/>
          </p:nvPr>
        </p:nvSpPr>
        <p:spPr>
          <a:xfrm rot="125772">
            <a:off x="4492678" y="2428187"/>
            <a:ext cx="1763380" cy="499236"/>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990" name="Google Shape;990;p37"/>
          <p:cNvSpPr txBox="1"/>
          <p:nvPr>
            <p:ph idx="13" type="title"/>
          </p:nvPr>
        </p:nvSpPr>
        <p:spPr>
          <a:xfrm>
            <a:off x="7140350" y="2580150"/>
            <a:ext cx="1377000" cy="394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991" name="Google Shape;991;p37"/>
          <p:cNvSpPr txBox="1"/>
          <p:nvPr>
            <p:ph idx="14" type="body"/>
          </p:nvPr>
        </p:nvSpPr>
        <p:spPr>
          <a:xfrm>
            <a:off x="7142825" y="3047175"/>
            <a:ext cx="1377000" cy="827700"/>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992" name="Google Shape;992;p37"/>
          <p:cNvSpPr txBox="1"/>
          <p:nvPr>
            <p:ph idx="15" type="title"/>
          </p:nvPr>
        </p:nvSpPr>
        <p:spPr>
          <a:xfrm>
            <a:off x="4505150" y="3400100"/>
            <a:ext cx="1725000" cy="2364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1000"/>
              <a:buFont typeface="Manrope"/>
              <a:buNone/>
              <a:defRPr sz="1000">
                <a:latin typeface="Manrope"/>
                <a:ea typeface="Manrope"/>
                <a:cs typeface="Manrope"/>
                <a:sym typeface="Manrope"/>
              </a:defRPr>
            </a:lvl1pPr>
            <a:lvl2pPr lvl="1">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2pPr>
            <a:lvl3pPr lvl="2">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3pPr>
            <a:lvl4pPr lvl="3">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4pPr>
            <a:lvl5pPr lvl="4">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5pPr>
            <a:lvl6pPr lvl="5">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6pPr>
            <a:lvl7pPr lvl="6">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7pPr>
            <a:lvl8pPr lvl="7">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8pPr>
            <a:lvl9pPr lvl="8">
              <a:lnSpc>
                <a:spcPct val="100000"/>
              </a:lnSpc>
              <a:spcBef>
                <a:spcPts val="0"/>
              </a:spcBef>
              <a:spcAft>
                <a:spcPts val="0"/>
              </a:spcAft>
              <a:buClr>
                <a:schemeClr val="lt1"/>
              </a:buClr>
              <a:buSzPts val="1000"/>
              <a:buFont typeface="Manrope"/>
              <a:buNone/>
              <a:defRPr b="1" sz="1000">
                <a:latin typeface="Manrope"/>
                <a:ea typeface="Manrope"/>
                <a:cs typeface="Manrope"/>
                <a:sym typeface="Manrope"/>
              </a:defRPr>
            </a:lvl9pPr>
          </a:lstStyle>
          <a:p/>
        </p:txBody>
      </p:sp>
      <p:sp>
        <p:nvSpPr>
          <p:cNvPr id="993" name="Google Shape;993;p37"/>
          <p:cNvSpPr txBox="1"/>
          <p:nvPr>
            <p:ph idx="16" type="body"/>
          </p:nvPr>
        </p:nvSpPr>
        <p:spPr>
          <a:xfrm>
            <a:off x="4505025" y="3708650"/>
            <a:ext cx="1725000" cy="527100"/>
          </a:xfrm>
          <a:prstGeom prst="rect">
            <a:avLst/>
          </a:prstGeom>
        </p:spPr>
        <p:txBody>
          <a:bodyPr anchorCtr="0" anchor="t" bIns="0" lIns="91425" spcFirstLastPara="1" rIns="91425" wrap="square" tIns="0">
            <a:norm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ackground Title">
  <p:cSld name="CUSTOM_1_1_1_1_1_2">
    <p:bg>
      <p:bgPr>
        <a:solidFill>
          <a:schemeClr val="accent3"/>
        </a:solidFill>
      </p:bgPr>
    </p:bg>
    <p:spTree>
      <p:nvGrpSpPr>
        <p:cNvPr id="994" name="Shape 994"/>
        <p:cNvGrpSpPr/>
        <p:nvPr/>
      </p:nvGrpSpPr>
      <p:grpSpPr>
        <a:xfrm>
          <a:off x="0" y="0"/>
          <a:ext cx="0" cy="0"/>
          <a:chOff x="0" y="0"/>
          <a:chExt cx="0" cy="0"/>
        </a:xfrm>
      </p:grpSpPr>
      <p:sp>
        <p:nvSpPr>
          <p:cNvPr id="995" name="Google Shape;995;p38"/>
          <p:cNvSpPr/>
          <p:nvPr/>
        </p:nvSpPr>
        <p:spPr>
          <a:xfrm rot="10800000">
            <a:off x="7960900" y="-13950"/>
            <a:ext cx="1192200" cy="1198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996" name="Google Shape;996;p38"/>
          <p:cNvSpPr/>
          <p:nvPr/>
        </p:nvSpPr>
        <p:spPr>
          <a:xfrm>
            <a:off x="7735575" y="-10150"/>
            <a:ext cx="1428750" cy="1320800"/>
          </a:xfrm>
          <a:custGeom>
            <a:rect b="b" l="l" r="r" t="t"/>
            <a:pathLst>
              <a:path extrusionOk="0" h="52832" w="57150">
                <a:moveTo>
                  <a:pt x="4572" y="0"/>
                </a:moveTo>
                <a:lnTo>
                  <a:pt x="0" y="51308"/>
                </a:lnTo>
                <a:lnTo>
                  <a:pt x="57150" y="52832"/>
                </a:lnTo>
                <a:lnTo>
                  <a:pt x="57150" y="47752"/>
                </a:lnTo>
                <a:lnTo>
                  <a:pt x="9144" y="0"/>
                </a:lnTo>
                <a:close/>
              </a:path>
            </a:pathLst>
          </a:custGeom>
          <a:solidFill>
            <a:schemeClr val="dk1"/>
          </a:solidFill>
          <a:ln>
            <a:noFill/>
          </a:ln>
        </p:spPr>
      </p:sp>
      <p:sp>
        <p:nvSpPr>
          <p:cNvPr id="997" name="Google Shape;997;p38"/>
          <p:cNvSpPr txBox="1"/>
          <p:nvPr>
            <p:ph type="title"/>
          </p:nvPr>
        </p:nvSpPr>
        <p:spPr>
          <a:xfrm>
            <a:off x="508875" y="1998400"/>
            <a:ext cx="6149700" cy="18471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6000"/>
              <a:buNone/>
              <a:defRPr b="0" sz="6000"/>
            </a:lvl1pPr>
            <a:lvl2pPr lvl="1">
              <a:spcBef>
                <a:spcPts val="0"/>
              </a:spcBef>
              <a:spcAft>
                <a:spcPts val="0"/>
              </a:spcAft>
              <a:buClr>
                <a:schemeClr val="lt1"/>
              </a:buClr>
              <a:buSzPts val="6000"/>
              <a:buNone/>
              <a:defRPr sz="6000"/>
            </a:lvl2pPr>
            <a:lvl3pPr lvl="2">
              <a:spcBef>
                <a:spcPts val="0"/>
              </a:spcBef>
              <a:spcAft>
                <a:spcPts val="0"/>
              </a:spcAft>
              <a:buClr>
                <a:schemeClr val="lt1"/>
              </a:buClr>
              <a:buSzPts val="6000"/>
              <a:buNone/>
              <a:defRPr sz="6000"/>
            </a:lvl3pPr>
            <a:lvl4pPr lvl="3">
              <a:spcBef>
                <a:spcPts val="0"/>
              </a:spcBef>
              <a:spcAft>
                <a:spcPts val="0"/>
              </a:spcAft>
              <a:buClr>
                <a:schemeClr val="lt1"/>
              </a:buClr>
              <a:buSzPts val="6000"/>
              <a:buNone/>
              <a:defRPr sz="6000"/>
            </a:lvl4pPr>
            <a:lvl5pPr lvl="4">
              <a:spcBef>
                <a:spcPts val="0"/>
              </a:spcBef>
              <a:spcAft>
                <a:spcPts val="0"/>
              </a:spcAft>
              <a:buClr>
                <a:schemeClr val="lt1"/>
              </a:buClr>
              <a:buSzPts val="6000"/>
              <a:buNone/>
              <a:defRPr sz="6000"/>
            </a:lvl5pPr>
            <a:lvl6pPr lvl="5">
              <a:spcBef>
                <a:spcPts val="0"/>
              </a:spcBef>
              <a:spcAft>
                <a:spcPts val="0"/>
              </a:spcAft>
              <a:buClr>
                <a:schemeClr val="lt1"/>
              </a:buClr>
              <a:buSzPts val="6000"/>
              <a:buNone/>
              <a:defRPr sz="6000"/>
            </a:lvl6pPr>
            <a:lvl7pPr lvl="6">
              <a:spcBef>
                <a:spcPts val="0"/>
              </a:spcBef>
              <a:spcAft>
                <a:spcPts val="0"/>
              </a:spcAft>
              <a:buClr>
                <a:schemeClr val="lt1"/>
              </a:buClr>
              <a:buSzPts val="6000"/>
              <a:buNone/>
              <a:defRPr sz="6000"/>
            </a:lvl7pPr>
            <a:lvl8pPr lvl="7">
              <a:spcBef>
                <a:spcPts val="0"/>
              </a:spcBef>
              <a:spcAft>
                <a:spcPts val="0"/>
              </a:spcAft>
              <a:buClr>
                <a:schemeClr val="lt1"/>
              </a:buClr>
              <a:buSzPts val="6000"/>
              <a:buNone/>
              <a:defRPr sz="6000"/>
            </a:lvl8pPr>
            <a:lvl9pPr lvl="8">
              <a:spcBef>
                <a:spcPts val="0"/>
              </a:spcBef>
              <a:spcAft>
                <a:spcPts val="0"/>
              </a:spcAft>
              <a:buClr>
                <a:schemeClr val="lt1"/>
              </a:buClr>
              <a:buSzPts val="6000"/>
              <a:buNone/>
              <a:defRPr sz="6000"/>
            </a:lvl9pPr>
          </a:lstStyle>
          <a:p/>
        </p:txBody>
      </p:sp>
      <p:sp>
        <p:nvSpPr>
          <p:cNvPr id="998" name="Google Shape;998;p38"/>
          <p:cNvSpPr txBox="1"/>
          <p:nvPr>
            <p:ph idx="1" type="body"/>
          </p:nvPr>
        </p:nvSpPr>
        <p:spPr>
          <a:xfrm>
            <a:off x="508950" y="3845575"/>
            <a:ext cx="4499700" cy="8697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999" name="Google Shape;999;p38"/>
          <p:cNvSpPr txBox="1"/>
          <p:nvPr>
            <p:ph idx="2" type="subTitle"/>
          </p:nvPr>
        </p:nvSpPr>
        <p:spPr>
          <a:xfrm rot="-252596">
            <a:off x="5199023" y="3875031"/>
            <a:ext cx="1487514" cy="689167"/>
          </a:xfrm>
          <a:prstGeom prst="rect">
            <a:avLst/>
          </a:prstGeom>
        </p:spPr>
        <p:txBody>
          <a:bodyPr anchorCtr="0" anchor="ctr" bIns="91425" lIns="182875" spcFirstLastPara="1" rIns="182875" wrap="square" tIns="91425">
            <a:noAutofit/>
          </a:bodyPr>
          <a:lstStyle>
            <a:lvl1pPr lvl="0" algn="ctr">
              <a:spcBef>
                <a:spcPts val="0"/>
              </a:spcBef>
              <a:spcAft>
                <a:spcPts val="0"/>
              </a:spcAft>
              <a:buSzPts val="1200"/>
              <a:buNone/>
              <a:defRPr b="1"/>
            </a:lvl1pPr>
            <a:lvl2pPr lvl="1" algn="ctr">
              <a:spcBef>
                <a:spcPts val="800"/>
              </a:spcBef>
              <a:spcAft>
                <a:spcPts val="0"/>
              </a:spcAft>
              <a:buSzPts val="1000"/>
              <a:buNone/>
              <a:defRPr b="1" sz="1000"/>
            </a:lvl2pPr>
            <a:lvl3pPr lvl="2" algn="ctr">
              <a:spcBef>
                <a:spcPts val="800"/>
              </a:spcBef>
              <a:spcAft>
                <a:spcPts val="0"/>
              </a:spcAft>
              <a:buSzPts val="1000"/>
              <a:buNone/>
              <a:defRPr b="1" sz="1000"/>
            </a:lvl3pPr>
            <a:lvl4pPr lvl="3" algn="ctr">
              <a:spcBef>
                <a:spcPts val="800"/>
              </a:spcBef>
              <a:spcAft>
                <a:spcPts val="0"/>
              </a:spcAft>
              <a:buSzPts val="1000"/>
              <a:buNone/>
              <a:defRPr b="1" sz="1000"/>
            </a:lvl4pPr>
            <a:lvl5pPr lvl="4" algn="ctr">
              <a:spcBef>
                <a:spcPts val="800"/>
              </a:spcBef>
              <a:spcAft>
                <a:spcPts val="0"/>
              </a:spcAft>
              <a:buSzPts val="1000"/>
              <a:buNone/>
              <a:defRPr b="1" sz="1000"/>
            </a:lvl5pPr>
            <a:lvl6pPr lvl="5" algn="ctr">
              <a:spcBef>
                <a:spcPts val="800"/>
              </a:spcBef>
              <a:spcAft>
                <a:spcPts val="0"/>
              </a:spcAft>
              <a:buSzPts val="1000"/>
              <a:buNone/>
              <a:defRPr b="1" sz="1000"/>
            </a:lvl6pPr>
            <a:lvl7pPr lvl="6" algn="ctr">
              <a:spcBef>
                <a:spcPts val="800"/>
              </a:spcBef>
              <a:spcAft>
                <a:spcPts val="0"/>
              </a:spcAft>
              <a:buSzPts val="1000"/>
              <a:buNone/>
              <a:defRPr b="1" sz="1000"/>
            </a:lvl7pPr>
            <a:lvl8pPr lvl="7" algn="ctr">
              <a:spcBef>
                <a:spcPts val="800"/>
              </a:spcBef>
              <a:spcAft>
                <a:spcPts val="0"/>
              </a:spcAft>
              <a:buSzPts val="1000"/>
              <a:buNone/>
              <a:defRPr b="1" sz="1000"/>
            </a:lvl8pPr>
            <a:lvl9pPr lvl="8" algn="ctr">
              <a:spcBef>
                <a:spcPts val="800"/>
              </a:spcBef>
              <a:spcAft>
                <a:spcPts val="800"/>
              </a:spcAft>
              <a:buSzPts val="1000"/>
              <a:buNone/>
              <a:defRPr b="1" sz="10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otes with dark background">
  <p:cSld name="CUSTOM_1_1_1_4">
    <p:bg>
      <p:bgPr>
        <a:solidFill>
          <a:schemeClr val="lt1"/>
        </a:solidFill>
      </p:bgPr>
    </p:bg>
    <p:spTree>
      <p:nvGrpSpPr>
        <p:cNvPr id="1000" name="Shape 1000"/>
        <p:cNvGrpSpPr/>
        <p:nvPr/>
      </p:nvGrpSpPr>
      <p:grpSpPr>
        <a:xfrm>
          <a:off x="0" y="0"/>
          <a:ext cx="0" cy="0"/>
          <a:chOff x="0" y="0"/>
          <a:chExt cx="0" cy="0"/>
        </a:xfrm>
      </p:grpSpPr>
      <p:sp>
        <p:nvSpPr>
          <p:cNvPr id="1001" name="Google Shape;1001;p39"/>
          <p:cNvSpPr/>
          <p:nvPr/>
        </p:nvSpPr>
        <p:spPr>
          <a:xfrm>
            <a:off x="8352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002" name="Google Shape;1002;p39"/>
          <p:cNvSpPr/>
          <p:nvPr/>
        </p:nvSpPr>
        <p:spPr>
          <a:xfrm>
            <a:off x="32736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003" name="Google Shape;1003;p39"/>
          <p:cNvSpPr/>
          <p:nvPr/>
        </p:nvSpPr>
        <p:spPr>
          <a:xfrm>
            <a:off x="57120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004" name="Google Shape;1004;p39"/>
          <p:cNvSpPr/>
          <p:nvPr/>
        </p:nvSpPr>
        <p:spPr>
          <a:xfrm>
            <a:off x="8150400" y="149400"/>
            <a:ext cx="158400" cy="158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cxnSp>
        <p:nvCxnSpPr>
          <p:cNvPr id="1005" name="Google Shape;1005;p39"/>
          <p:cNvCxnSpPr/>
          <p:nvPr/>
        </p:nvCxnSpPr>
        <p:spPr>
          <a:xfrm>
            <a:off x="0" y="457191"/>
            <a:ext cx="9140400" cy="0"/>
          </a:xfrm>
          <a:prstGeom prst="straightConnector1">
            <a:avLst/>
          </a:prstGeom>
          <a:noFill/>
          <a:ln cap="flat" cmpd="sng" w="9525">
            <a:solidFill>
              <a:schemeClr val="accent4"/>
            </a:solidFill>
            <a:prstDash val="solid"/>
            <a:round/>
            <a:headEnd len="sm" w="sm" type="none"/>
            <a:tailEnd len="sm" w="sm" type="none"/>
          </a:ln>
        </p:spPr>
      </p:cxnSp>
      <p:cxnSp>
        <p:nvCxnSpPr>
          <p:cNvPr id="1006" name="Google Shape;1006;p39"/>
          <p:cNvCxnSpPr/>
          <p:nvPr/>
        </p:nvCxnSpPr>
        <p:spPr>
          <a:xfrm>
            <a:off x="0" y="524791"/>
            <a:ext cx="9140400" cy="0"/>
          </a:xfrm>
          <a:prstGeom prst="straightConnector1">
            <a:avLst/>
          </a:prstGeom>
          <a:noFill/>
          <a:ln cap="flat" cmpd="sng" w="9525">
            <a:solidFill>
              <a:schemeClr val="accent4"/>
            </a:solidFill>
            <a:prstDash val="solid"/>
            <a:round/>
            <a:headEnd len="sm" w="sm" type="none"/>
            <a:tailEnd len="sm" w="sm" type="none"/>
          </a:ln>
        </p:spPr>
      </p:cxnSp>
      <p:sp>
        <p:nvSpPr>
          <p:cNvPr id="1007" name="Google Shape;1007;p39"/>
          <p:cNvSpPr txBox="1"/>
          <p:nvPr>
            <p:ph type="title"/>
          </p:nvPr>
        </p:nvSpPr>
        <p:spPr>
          <a:xfrm>
            <a:off x="2563250" y="1900525"/>
            <a:ext cx="1767000" cy="1174200"/>
          </a:xfrm>
          <a:prstGeom prst="rect">
            <a:avLst/>
          </a:prstGeom>
        </p:spPr>
        <p:txBody>
          <a:bodyPr anchorCtr="0" anchor="ctr" bIns="91425" lIns="91425" spcFirstLastPara="1" rIns="91425" wrap="square" tIns="91425">
            <a:noAutofit/>
          </a:bodyPr>
          <a:lstStyle>
            <a:lvl1pPr lvl="0">
              <a:lnSpc>
                <a:spcPct val="115000"/>
              </a:lnSpc>
              <a:spcBef>
                <a:spcPts val="0"/>
              </a:spcBef>
              <a:spcAft>
                <a:spcPts val="0"/>
              </a:spcAft>
              <a:buClr>
                <a:schemeClr val="dk1"/>
              </a:buClr>
              <a:buSzPts val="900"/>
              <a:buFont typeface="Arial"/>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008" name="Google Shape;1008;p39"/>
          <p:cNvSpPr txBox="1"/>
          <p:nvPr>
            <p:ph idx="2" type="title"/>
          </p:nvPr>
        </p:nvSpPr>
        <p:spPr>
          <a:xfrm rot="-261567">
            <a:off x="710939" y="1685986"/>
            <a:ext cx="1847044" cy="1173986"/>
          </a:xfrm>
          <a:prstGeom prst="rect">
            <a:avLst/>
          </a:prstGeom>
        </p:spPr>
        <p:txBody>
          <a:bodyPr anchorCtr="0" anchor="ctr" bIns="91425" lIns="274300" spcFirstLastPara="1" rIns="91425" wrap="square" tIns="91425">
            <a:spAutoFit/>
          </a:bodyPr>
          <a:lstStyle>
            <a:lvl1pPr lvl="0">
              <a:lnSpc>
                <a:spcPct val="115000"/>
              </a:lnSpc>
              <a:spcBef>
                <a:spcPts val="0"/>
              </a:spcBef>
              <a:spcAft>
                <a:spcPts val="0"/>
              </a:spcAft>
              <a:buClr>
                <a:schemeClr val="dk1"/>
              </a:buClr>
              <a:buSzPts val="1000"/>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009" name="Google Shape;1009;p39"/>
          <p:cNvSpPr txBox="1"/>
          <p:nvPr>
            <p:ph idx="3" type="title"/>
          </p:nvPr>
        </p:nvSpPr>
        <p:spPr>
          <a:xfrm rot="520">
            <a:off x="4330173" y="1683025"/>
            <a:ext cx="1981500" cy="1310700"/>
          </a:xfrm>
          <a:prstGeom prst="rect">
            <a:avLst/>
          </a:prstGeom>
        </p:spPr>
        <p:txBody>
          <a:bodyPr anchorCtr="0" anchor="ctr" bIns="91425" lIns="274300" spcFirstLastPara="1" rIns="91425" wrap="square" tIns="91425">
            <a:noAutofit/>
          </a:bodyPr>
          <a:lstStyle>
            <a:lvl1pPr lvl="0">
              <a:lnSpc>
                <a:spcPct val="115000"/>
              </a:lnSpc>
              <a:spcBef>
                <a:spcPts val="0"/>
              </a:spcBef>
              <a:spcAft>
                <a:spcPts val="0"/>
              </a:spcAft>
              <a:buClr>
                <a:schemeClr val="dk1"/>
              </a:buClr>
              <a:buSzPts val="1000"/>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010" name="Google Shape;1010;p39"/>
          <p:cNvSpPr txBox="1"/>
          <p:nvPr>
            <p:ph idx="4" type="title"/>
          </p:nvPr>
        </p:nvSpPr>
        <p:spPr>
          <a:xfrm rot="158281">
            <a:off x="6392594" y="1886282"/>
            <a:ext cx="1981500" cy="1310588"/>
          </a:xfrm>
          <a:prstGeom prst="rect">
            <a:avLst/>
          </a:prstGeom>
        </p:spPr>
        <p:txBody>
          <a:bodyPr anchorCtr="0" anchor="ctr" bIns="91425" lIns="274300" spcFirstLastPara="1" rIns="91425" wrap="square" tIns="91425">
            <a:noAutofit/>
          </a:bodyPr>
          <a:lstStyle>
            <a:lvl1pPr lvl="0">
              <a:lnSpc>
                <a:spcPct val="115000"/>
              </a:lnSpc>
              <a:spcBef>
                <a:spcPts val="0"/>
              </a:spcBef>
              <a:spcAft>
                <a:spcPts val="0"/>
              </a:spcAft>
              <a:buClr>
                <a:schemeClr val="dk1"/>
              </a:buClr>
              <a:buSzPts val="1000"/>
              <a:buNone/>
              <a:defRPr sz="1000">
                <a:solidFill>
                  <a:schemeClr val="dk1"/>
                </a:solidFill>
                <a:latin typeface="Manrope SemiBold"/>
                <a:ea typeface="Manrope SemiBold"/>
                <a:cs typeface="Manrope SemiBold"/>
                <a:sym typeface="Manrope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011" name="Google Shape;1011;p39"/>
          <p:cNvSpPr txBox="1"/>
          <p:nvPr>
            <p:ph idx="5" type="title"/>
          </p:nvPr>
        </p:nvSpPr>
        <p:spPr>
          <a:xfrm rot="-204021">
            <a:off x="3560217" y="3689616"/>
            <a:ext cx="1608432" cy="681005"/>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200"/>
              <a:buFont typeface="Manrope"/>
              <a:buNone/>
              <a:defRPr sz="1200">
                <a:solidFill>
                  <a:schemeClr val="dk1"/>
                </a:solidFill>
                <a:latin typeface="Manrope"/>
                <a:ea typeface="Manrope"/>
                <a:cs typeface="Manrope"/>
                <a:sym typeface="Manrope"/>
              </a:defRPr>
            </a:lvl1pPr>
            <a:lvl2pPr lvl="1"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2pPr>
            <a:lvl3pPr lvl="2"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3pPr>
            <a:lvl4pPr lvl="3"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4pPr>
            <a:lvl5pPr lvl="4"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5pPr>
            <a:lvl6pPr lvl="5"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6pPr>
            <a:lvl7pPr lvl="6"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7pPr>
            <a:lvl8pPr lvl="7"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8pPr>
            <a:lvl9pPr lvl="8" algn="ctr">
              <a:spcBef>
                <a:spcPts val="0"/>
              </a:spcBef>
              <a:spcAft>
                <a:spcPts val="0"/>
              </a:spcAft>
              <a:buClr>
                <a:schemeClr val="dk1"/>
              </a:buClr>
              <a:buSzPts val="1200"/>
              <a:buFont typeface="Manrope"/>
              <a:buNone/>
              <a:defRPr b="1" sz="1200">
                <a:solidFill>
                  <a:schemeClr val="dk1"/>
                </a:solidFill>
                <a:latin typeface="Manrope"/>
                <a:ea typeface="Manrope"/>
                <a:cs typeface="Manrope"/>
                <a:sym typeface="Manrop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Subtitle - Alt 1">
  <p:cSld name="CUSTOM_1_1_3_1_3">
    <p:spTree>
      <p:nvGrpSpPr>
        <p:cNvPr id="1012" name="Shape 1012"/>
        <p:cNvGrpSpPr/>
        <p:nvPr/>
      </p:nvGrpSpPr>
      <p:grpSpPr>
        <a:xfrm>
          <a:off x="0" y="0"/>
          <a:ext cx="0" cy="0"/>
          <a:chOff x="0" y="0"/>
          <a:chExt cx="0" cy="0"/>
        </a:xfrm>
      </p:grpSpPr>
      <p:grpSp>
        <p:nvGrpSpPr>
          <p:cNvPr id="1013" name="Google Shape;1013;p40"/>
          <p:cNvGrpSpPr/>
          <p:nvPr/>
        </p:nvGrpSpPr>
        <p:grpSpPr>
          <a:xfrm>
            <a:off x="392964" y="576950"/>
            <a:ext cx="8764835" cy="4114800"/>
            <a:chOff x="374175" y="576950"/>
            <a:chExt cx="8783280" cy="4114800"/>
          </a:xfrm>
        </p:grpSpPr>
        <p:cxnSp>
          <p:nvCxnSpPr>
            <p:cNvPr id="1014" name="Google Shape;1014;p40"/>
            <p:cNvCxnSpPr/>
            <p:nvPr/>
          </p:nvCxnSpPr>
          <p:spPr>
            <a:xfrm>
              <a:off x="374175" y="576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015" name="Google Shape;1015;p40"/>
            <p:cNvCxnSpPr/>
            <p:nvPr/>
          </p:nvCxnSpPr>
          <p:spPr>
            <a:xfrm>
              <a:off x="380655" y="1110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016" name="Google Shape;1016;p40"/>
            <p:cNvCxnSpPr/>
            <p:nvPr/>
          </p:nvCxnSpPr>
          <p:spPr>
            <a:xfrm>
              <a:off x="380655" y="1643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017" name="Google Shape;1017;p40"/>
            <p:cNvCxnSpPr/>
            <p:nvPr/>
          </p:nvCxnSpPr>
          <p:spPr>
            <a:xfrm>
              <a:off x="380655" y="2100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018" name="Google Shape;1018;p40"/>
            <p:cNvCxnSpPr/>
            <p:nvPr/>
          </p:nvCxnSpPr>
          <p:spPr>
            <a:xfrm>
              <a:off x="380655" y="2634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019" name="Google Shape;1019;p40"/>
            <p:cNvCxnSpPr/>
            <p:nvPr/>
          </p:nvCxnSpPr>
          <p:spPr>
            <a:xfrm>
              <a:off x="380655" y="31677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020" name="Google Shape;1020;p40"/>
            <p:cNvCxnSpPr/>
            <p:nvPr/>
          </p:nvCxnSpPr>
          <p:spPr>
            <a:xfrm>
              <a:off x="380655" y="36249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021" name="Google Shape;1021;p40"/>
            <p:cNvCxnSpPr/>
            <p:nvPr/>
          </p:nvCxnSpPr>
          <p:spPr>
            <a:xfrm>
              <a:off x="380655" y="4158350"/>
              <a:ext cx="8776800" cy="0"/>
            </a:xfrm>
            <a:prstGeom prst="straightConnector1">
              <a:avLst/>
            </a:prstGeom>
            <a:noFill/>
            <a:ln cap="flat" cmpd="sng" w="9525">
              <a:solidFill>
                <a:schemeClr val="accent5"/>
              </a:solidFill>
              <a:prstDash val="solid"/>
              <a:round/>
              <a:headEnd len="sm" w="sm" type="none"/>
              <a:tailEnd len="sm" w="sm" type="none"/>
            </a:ln>
          </p:spPr>
        </p:cxnSp>
        <p:cxnSp>
          <p:nvCxnSpPr>
            <p:cNvPr id="1022" name="Google Shape;1022;p40"/>
            <p:cNvCxnSpPr/>
            <p:nvPr/>
          </p:nvCxnSpPr>
          <p:spPr>
            <a:xfrm>
              <a:off x="380655" y="4691750"/>
              <a:ext cx="8776800" cy="0"/>
            </a:xfrm>
            <a:prstGeom prst="straightConnector1">
              <a:avLst/>
            </a:prstGeom>
            <a:noFill/>
            <a:ln cap="flat" cmpd="sng" w="9525">
              <a:solidFill>
                <a:schemeClr val="accent5"/>
              </a:solidFill>
              <a:prstDash val="solid"/>
              <a:round/>
              <a:headEnd len="sm" w="sm" type="none"/>
              <a:tailEnd len="sm" w="sm" type="none"/>
            </a:ln>
          </p:spPr>
        </p:cxnSp>
      </p:grpSp>
      <p:cxnSp>
        <p:nvCxnSpPr>
          <p:cNvPr id="1023" name="Google Shape;1023;p40"/>
          <p:cNvCxnSpPr/>
          <p:nvPr/>
        </p:nvCxnSpPr>
        <p:spPr>
          <a:xfrm>
            <a:off x="392950" y="-20266"/>
            <a:ext cx="0" cy="5165700"/>
          </a:xfrm>
          <a:prstGeom prst="straightConnector1">
            <a:avLst/>
          </a:prstGeom>
          <a:noFill/>
          <a:ln cap="flat" cmpd="sng" w="9525">
            <a:solidFill>
              <a:schemeClr val="accent5"/>
            </a:solidFill>
            <a:prstDash val="solid"/>
            <a:round/>
            <a:headEnd len="sm" w="sm" type="none"/>
            <a:tailEnd len="sm" w="sm" type="none"/>
          </a:ln>
        </p:spPr>
      </p:cxnSp>
      <p:grpSp>
        <p:nvGrpSpPr>
          <p:cNvPr id="1024" name="Google Shape;1024;p40"/>
          <p:cNvGrpSpPr/>
          <p:nvPr/>
        </p:nvGrpSpPr>
        <p:grpSpPr>
          <a:xfrm>
            <a:off x="114421" y="175123"/>
            <a:ext cx="134104" cy="4750255"/>
            <a:chOff x="114421" y="175123"/>
            <a:chExt cx="134104" cy="4750255"/>
          </a:xfrm>
        </p:grpSpPr>
        <p:grpSp>
          <p:nvGrpSpPr>
            <p:cNvPr id="1025" name="Google Shape;1025;p40"/>
            <p:cNvGrpSpPr/>
            <p:nvPr/>
          </p:nvGrpSpPr>
          <p:grpSpPr>
            <a:xfrm>
              <a:off x="114421" y="175123"/>
              <a:ext cx="134104" cy="4334807"/>
              <a:chOff x="5432271" y="383100"/>
              <a:chExt cx="137854" cy="4456010"/>
            </a:xfrm>
          </p:grpSpPr>
          <p:grpSp>
            <p:nvGrpSpPr>
              <p:cNvPr id="1026" name="Google Shape;1026;p40"/>
              <p:cNvGrpSpPr/>
              <p:nvPr/>
            </p:nvGrpSpPr>
            <p:grpSpPr>
              <a:xfrm>
                <a:off x="5432271" y="383100"/>
                <a:ext cx="137854" cy="981668"/>
                <a:chOff x="5432271" y="383100"/>
                <a:chExt cx="137854" cy="981668"/>
              </a:xfrm>
            </p:grpSpPr>
            <p:sp>
              <p:nvSpPr>
                <p:cNvPr id="1027" name="Google Shape;1027;p40"/>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028" name="Google Shape;1028;p40"/>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029" name="Google Shape;1029;p40"/>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030" name="Google Shape;1030;p40"/>
              <p:cNvGrpSpPr/>
              <p:nvPr/>
            </p:nvGrpSpPr>
            <p:grpSpPr>
              <a:xfrm>
                <a:off x="5432271" y="1678500"/>
                <a:ext cx="137854" cy="981668"/>
                <a:chOff x="5432271" y="383100"/>
                <a:chExt cx="137854" cy="981668"/>
              </a:xfrm>
            </p:grpSpPr>
            <p:sp>
              <p:nvSpPr>
                <p:cNvPr id="1031" name="Google Shape;1031;p40"/>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032" name="Google Shape;1032;p40"/>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033" name="Google Shape;1033;p40"/>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034" name="Google Shape;1034;p40"/>
              <p:cNvGrpSpPr/>
              <p:nvPr/>
            </p:nvGrpSpPr>
            <p:grpSpPr>
              <a:xfrm>
                <a:off x="5432271" y="2973900"/>
                <a:ext cx="137854" cy="981668"/>
                <a:chOff x="5432271" y="383100"/>
                <a:chExt cx="137854" cy="981668"/>
              </a:xfrm>
            </p:grpSpPr>
            <p:sp>
              <p:nvSpPr>
                <p:cNvPr id="1035" name="Google Shape;1035;p40"/>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036" name="Google Shape;1036;p40"/>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037" name="Google Shape;1037;p40"/>
                <p:cNvSpPr/>
                <p:nvPr/>
              </p:nvSpPr>
              <p:spPr>
                <a:xfrm>
                  <a:off x="5433925" y="1233968"/>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038" name="Google Shape;1038;p40"/>
              <p:cNvGrpSpPr/>
              <p:nvPr/>
            </p:nvGrpSpPr>
            <p:grpSpPr>
              <a:xfrm>
                <a:off x="5432271" y="4269300"/>
                <a:ext cx="137854" cy="569810"/>
                <a:chOff x="5432271" y="383100"/>
                <a:chExt cx="137854" cy="569810"/>
              </a:xfrm>
            </p:grpSpPr>
            <p:sp>
              <p:nvSpPr>
                <p:cNvPr id="1039" name="Google Shape;1039;p40"/>
                <p:cNvSpPr/>
                <p:nvPr/>
              </p:nvSpPr>
              <p:spPr>
                <a:xfrm>
                  <a:off x="5432271" y="38310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040" name="Google Shape;1040;p40"/>
                <p:cNvSpPr/>
                <p:nvPr/>
              </p:nvSpPr>
              <p:spPr>
                <a:xfrm>
                  <a:off x="5433925" y="822110"/>
                  <a:ext cx="136200" cy="1308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sp>
          <p:nvSpPr>
            <p:cNvPr id="1041" name="Google Shape;1041;p40"/>
            <p:cNvSpPr/>
            <p:nvPr/>
          </p:nvSpPr>
          <p:spPr>
            <a:xfrm>
              <a:off x="115150" y="4798178"/>
              <a:ext cx="132600" cy="127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sp>
        <p:nvSpPr>
          <p:cNvPr id="1042" name="Google Shape;1042;p40"/>
          <p:cNvSpPr txBox="1"/>
          <p:nvPr>
            <p:ph idx="1" type="subTitle"/>
          </p:nvPr>
        </p:nvSpPr>
        <p:spPr>
          <a:xfrm>
            <a:off x="3063300" y="413950"/>
            <a:ext cx="2445000" cy="911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800"/>
              <a:buFont typeface="Arial"/>
              <a:buNone/>
              <a:defRPr sz="1000">
                <a:latin typeface="Manrope Medium"/>
                <a:ea typeface="Manrope Medium"/>
                <a:cs typeface="Manrope Medium"/>
                <a:sym typeface="Manrope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3" name="Google Shape;1043;p40"/>
          <p:cNvSpPr txBox="1"/>
          <p:nvPr>
            <p:ph type="title"/>
          </p:nvPr>
        </p:nvSpPr>
        <p:spPr>
          <a:xfrm>
            <a:off x="513300" y="419950"/>
            <a:ext cx="2641500" cy="10158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4" name="Google Shape;1044;p40"/>
          <p:cNvSpPr txBox="1"/>
          <p:nvPr>
            <p:ph idx="2" type="subTitle"/>
          </p:nvPr>
        </p:nvSpPr>
        <p:spPr>
          <a:xfrm>
            <a:off x="1541800" y="1729550"/>
            <a:ext cx="786300" cy="365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1045" name="Google Shape;1045;p40"/>
          <p:cNvSpPr txBox="1"/>
          <p:nvPr>
            <p:ph idx="3" type="subTitle"/>
          </p:nvPr>
        </p:nvSpPr>
        <p:spPr>
          <a:xfrm>
            <a:off x="3423025" y="1729550"/>
            <a:ext cx="786300" cy="365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1046" name="Google Shape;1046;p40"/>
          <p:cNvSpPr txBox="1"/>
          <p:nvPr>
            <p:ph idx="4" type="subTitle"/>
          </p:nvPr>
        </p:nvSpPr>
        <p:spPr>
          <a:xfrm>
            <a:off x="5307725" y="1729550"/>
            <a:ext cx="786300" cy="365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1047" name="Google Shape;1047;p40"/>
          <p:cNvSpPr txBox="1"/>
          <p:nvPr>
            <p:ph idx="5" type="subTitle"/>
          </p:nvPr>
        </p:nvSpPr>
        <p:spPr>
          <a:xfrm>
            <a:off x="7170900" y="1729575"/>
            <a:ext cx="786300" cy="3657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Manrope ExtraBold"/>
              <a:buNone/>
              <a:defRPr>
                <a:latin typeface="Manrope ExtraBold"/>
                <a:ea typeface="Manrope ExtraBold"/>
                <a:cs typeface="Manrope ExtraBold"/>
                <a:sym typeface="Manrope Extra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1048" name="Google Shape;1048;p40"/>
          <p:cNvSpPr txBox="1"/>
          <p:nvPr>
            <p:ph idx="6" type="body"/>
          </p:nvPr>
        </p:nvSpPr>
        <p:spPr>
          <a:xfrm>
            <a:off x="1304475" y="3171988"/>
            <a:ext cx="1371600" cy="694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1049" name="Google Shape;1049;p40"/>
          <p:cNvSpPr txBox="1"/>
          <p:nvPr>
            <p:ph idx="7" type="body"/>
          </p:nvPr>
        </p:nvSpPr>
        <p:spPr>
          <a:xfrm>
            <a:off x="3130375" y="3171988"/>
            <a:ext cx="1371600" cy="694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1050" name="Google Shape;1050;p40"/>
          <p:cNvSpPr txBox="1"/>
          <p:nvPr>
            <p:ph idx="8" type="body"/>
          </p:nvPr>
        </p:nvSpPr>
        <p:spPr>
          <a:xfrm>
            <a:off x="4980275" y="3171988"/>
            <a:ext cx="1371600" cy="694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
        <p:nvSpPr>
          <p:cNvPr id="1051" name="Google Shape;1051;p40"/>
          <p:cNvSpPr txBox="1"/>
          <p:nvPr>
            <p:ph idx="9" type="body"/>
          </p:nvPr>
        </p:nvSpPr>
        <p:spPr>
          <a:xfrm>
            <a:off x="6878250" y="3171988"/>
            <a:ext cx="1371600" cy="694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Font typeface="Manrope Medium"/>
              <a:buChar char="●"/>
              <a:defRPr sz="1000">
                <a:latin typeface="Manrope Medium"/>
                <a:ea typeface="Manrope Medium"/>
                <a:cs typeface="Manrope Medium"/>
                <a:sym typeface="Manrope Medium"/>
              </a:defRPr>
            </a:lvl1pPr>
            <a:lvl2pPr indent="-292100" lvl="1" marL="914400" algn="ctr">
              <a:spcBef>
                <a:spcPts val="800"/>
              </a:spcBef>
              <a:spcAft>
                <a:spcPts val="0"/>
              </a:spcAft>
              <a:buSzPts val="1000"/>
              <a:buFont typeface="Manrope Medium"/>
              <a:buChar char="○"/>
              <a:defRPr sz="1000">
                <a:latin typeface="Manrope Medium"/>
                <a:ea typeface="Manrope Medium"/>
                <a:cs typeface="Manrope Medium"/>
                <a:sym typeface="Manrope Medium"/>
              </a:defRPr>
            </a:lvl2pPr>
            <a:lvl3pPr indent="-292100" lvl="2" marL="1371600" algn="ctr">
              <a:spcBef>
                <a:spcPts val="800"/>
              </a:spcBef>
              <a:spcAft>
                <a:spcPts val="0"/>
              </a:spcAft>
              <a:buSzPts val="1000"/>
              <a:buFont typeface="Manrope Medium"/>
              <a:buChar char="■"/>
              <a:defRPr sz="1000">
                <a:latin typeface="Manrope Medium"/>
                <a:ea typeface="Manrope Medium"/>
                <a:cs typeface="Manrope Medium"/>
                <a:sym typeface="Manrope Medium"/>
              </a:defRPr>
            </a:lvl3pPr>
            <a:lvl4pPr indent="-292100" lvl="3" marL="1828800" algn="ctr">
              <a:spcBef>
                <a:spcPts val="800"/>
              </a:spcBef>
              <a:spcAft>
                <a:spcPts val="0"/>
              </a:spcAft>
              <a:buSzPts val="1000"/>
              <a:buFont typeface="Manrope Medium"/>
              <a:buChar char="●"/>
              <a:defRPr sz="1000">
                <a:latin typeface="Manrope Medium"/>
                <a:ea typeface="Manrope Medium"/>
                <a:cs typeface="Manrope Medium"/>
                <a:sym typeface="Manrope Medium"/>
              </a:defRPr>
            </a:lvl4pPr>
            <a:lvl5pPr indent="-292100" lvl="4" marL="2286000" algn="ctr">
              <a:spcBef>
                <a:spcPts val="800"/>
              </a:spcBef>
              <a:spcAft>
                <a:spcPts val="0"/>
              </a:spcAft>
              <a:buSzPts val="1000"/>
              <a:buFont typeface="Manrope Medium"/>
              <a:buChar char="○"/>
              <a:defRPr sz="1000">
                <a:latin typeface="Manrope Medium"/>
                <a:ea typeface="Manrope Medium"/>
                <a:cs typeface="Manrope Medium"/>
                <a:sym typeface="Manrope Medium"/>
              </a:defRPr>
            </a:lvl5pPr>
            <a:lvl6pPr indent="-292100" lvl="5" marL="2743200" algn="ctr">
              <a:spcBef>
                <a:spcPts val="800"/>
              </a:spcBef>
              <a:spcAft>
                <a:spcPts val="0"/>
              </a:spcAft>
              <a:buSzPts val="1000"/>
              <a:buFont typeface="Manrope Medium"/>
              <a:buChar char="■"/>
              <a:defRPr sz="1000">
                <a:latin typeface="Manrope Medium"/>
                <a:ea typeface="Manrope Medium"/>
                <a:cs typeface="Manrope Medium"/>
                <a:sym typeface="Manrope Medium"/>
              </a:defRPr>
            </a:lvl6pPr>
            <a:lvl7pPr indent="-292100" lvl="6" marL="3200400" algn="ctr">
              <a:spcBef>
                <a:spcPts val="800"/>
              </a:spcBef>
              <a:spcAft>
                <a:spcPts val="0"/>
              </a:spcAft>
              <a:buSzPts val="1000"/>
              <a:buFont typeface="Manrope Medium"/>
              <a:buChar char="●"/>
              <a:defRPr sz="1000">
                <a:latin typeface="Manrope Medium"/>
                <a:ea typeface="Manrope Medium"/>
                <a:cs typeface="Manrope Medium"/>
                <a:sym typeface="Manrope Medium"/>
              </a:defRPr>
            </a:lvl7pPr>
            <a:lvl8pPr indent="-292100" lvl="7" marL="3657600" algn="ctr">
              <a:spcBef>
                <a:spcPts val="800"/>
              </a:spcBef>
              <a:spcAft>
                <a:spcPts val="0"/>
              </a:spcAft>
              <a:buSzPts val="1000"/>
              <a:buFont typeface="Manrope Medium"/>
              <a:buChar char="○"/>
              <a:defRPr sz="1000">
                <a:latin typeface="Manrope Medium"/>
                <a:ea typeface="Manrope Medium"/>
                <a:cs typeface="Manrope Medium"/>
                <a:sym typeface="Manrope Medium"/>
              </a:defRPr>
            </a:lvl8pPr>
            <a:lvl9pPr indent="-292100" lvl="8" marL="4114800" algn="ctr">
              <a:spcBef>
                <a:spcPts val="800"/>
              </a:spcBef>
              <a:spcAft>
                <a:spcPts val="800"/>
              </a:spcAft>
              <a:buSzPts val="1000"/>
              <a:buFont typeface="Manrope Medium"/>
              <a:buChar char="■"/>
              <a:defRPr sz="1000">
                <a:latin typeface="Manrope Medium"/>
                <a:ea typeface="Manrope Medium"/>
                <a:cs typeface="Manrope Medium"/>
                <a:sym typeface="Manrope Medium"/>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52" name="Shape 1052"/>
        <p:cNvGrpSpPr/>
        <p:nvPr/>
      </p:nvGrpSpPr>
      <p:grpSpPr>
        <a:xfrm>
          <a:off x="0" y="0"/>
          <a:ext cx="0" cy="0"/>
          <a:chOff x="0" y="0"/>
          <a:chExt cx="0" cy="0"/>
        </a:xfrm>
      </p:grpSpPr>
      <p:sp>
        <p:nvSpPr>
          <p:cNvPr id="1053" name="Google Shape;1053;p41"/>
          <p:cNvSpPr txBox="1"/>
          <p:nvPr>
            <p:ph type="ctrTitle"/>
          </p:nvPr>
        </p:nvSpPr>
        <p:spPr>
          <a:xfrm>
            <a:off x="311708" y="744575"/>
            <a:ext cx="8520600" cy="2052600"/>
          </a:xfrm>
          <a:prstGeom prst="rect">
            <a:avLst/>
          </a:prstGeom>
        </p:spPr>
        <p:txBody>
          <a:bodyPr anchorCtr="0" anchor="b" bIns="91425" lIns="91425" spcFirstLastPara="1" rIns="91425" wrap="square" tIns="91425">
            <a:sp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54" name="Google Shape;1054;p41"/>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800"/>
              <a:buNone/>
              <a:defRPr sz="2800"/>
            </a:lvl1pPr>
            <a:lvl2pPr lvl="1" algn="ctr">
              <a:lnSpc>
                <a:spcPct val="100000"/>
              </a:lnSpc>
              <a:spcBef>
                <a:spcPts val="800"/>
              </a:spcBef>
              <a:spcAft>
                <a:spcPts val="0"/>
              </a:spcAft>
              <a:buSzPts val="2800"/>
              <a:buNone/>
              <a:defRPr sz="2800"/>
            </a:lvl2pPr>
            <a:lvl3pPr lvl="2" algn="ctr">
              <a:lnSpc>
                <a:spcPct val="100000"/>
              </a:lnSpc>
              <a:spcBef>
                <a:spcPts val="800"/>
              </a:spcBef>
              <a:spcAft>
                <a:spcPts val="0"/>
              </a:spcAft>
              <a:buSzPts val="2800"/>
              <a:buNone/>
              <a:defRPr sz="2800"/>
            </a:lvl3pPr>
            <a:lvl4pPr lvl="3" algn="ctr">
              <a:lnSpc>
                <a:spcPct val="100000"/>
              </a:lnSpc>
              <a:spcBef>
                <a:spcPts val="800"/>
              </a:spcBef>
              <a:spcAft>
                <a:spcPts val="0"/>
              </a:spcAft>
              <a:buSzPts val="2800"/>
              <a:buNone/>
              <a:defRPr sz="2800"/>
            </a:lvl4pPr>
            <a:lvl5pPr lvl="4" algn="ctr">
              <a:lnSpc>
                <a:spcPct val="100000"/>
              </a:lnSpc>
              <a:spcBef>
                <a:spcPts val="800"/>
              </a:spcBef>
              <a:spcAft>
                <a:spcPts val="0"/>
              </a:spcAft>
              <a:buSzPts val="2800"/>
              <a:buNone/>
              <a:defRPr sz="2800"/>
            </a:lvl5pPr>
            <a:lvl6pPr lvl="5" algn="ctr">
              <a:lnSpc>
                <a:spcPct val="100000"/>
              </a:lnSpc>
              <a:spcBef>
                <a:spcPts val="800"/>
              </a:spcBef>
              <a:spcAft>
                <a:spcPts val="0"/>
              </a:spcAft>
              <a:buSzPts val="2800"/>
              <a:buNone/>
              <a:defRPr sz="2800"/>
            </a:lvl6pPr>
            <a:lvl7pPr lvl="6" algn="ctr">
              <a:lnSpc>
                <a:spcPct val="100000"/>
              </a:lnSpc>
              <a:spcBef>
                <a:spcPts val="800"/>
              </a:spcBef>
              <a:spcAft>
                <a:spcPts val="0"/>
              </a:spcAft>
              <a:buSzPts val="2800"/>
              <a:buNone/>
              <a:defRPr sz="2800"/>
            </a:lvl7pPr>
            <a:lvl8pPr lvl="7" algn="ctr">
              <a:lnSpc>
                <a:spcPct val="100000"/>
              </a:lnSpc>
              <a:spcBef>
                <a:spcPts val="800"/>
              </a:spcBef>
              <a:spcAft>
                <a:spcPts val="0"/>
              </a:spcAft>
              <a:buSzPts val="2800"/>
              <a:buNone/>
              <a:defRPr sz="2800"/>
            </a:lvl8pPr>
            <a:lvl9pPr lvl="8" algn="ctr">
              <a:lnSpc>
                <a:spcPct val="100000"/>
              </a:lnSpc>
              <a:spcBef>
                <a:spcPts val="800"/>
              </a:spcBef>
              <a:spcAft>
                <a:spcPts val="0"/>
              </a:spcAft>
              <a:buSzPts val="2800"/>
              <a:buNone/>
              <a:defRPr sz="2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55" name="Shape 1055"/>
        <p:cNvGrpSpPr/>
        <p:nvPr/>
      </p:nvGrpSpPr>
      <p:grpSpPr>
        <a:xfrm>
          <a:off x="0" y="0"/>
          <a:ext cx="0" cy="0"/>
          <a:chOff x="0" y="0"/>
          <a:chExt cx="0" cy="0"/>
        </a:xfrm>
      </p:grpSpPr>
      <p:sp>
        <p:nvSpPr>
          <p:cNvPr id="1056" name="Google Shape;1056;p42"/>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057" name="Shape 1057"/>
        <p:cNvGrpSpPr/>
        <p:nvPr/>
      </p:nvGrpSpPr>
      <p:grpSpPr>
        <a:xfrm>
          <a:off x="0" y="0"/>
          <a:ext cx="0" cy="0"/>
          <a:chOff x="0" y="0"/>
          <a:chExt cx="0" cy="0"/>
        </a:xfrm>
      </p:grpSpPr>
      <p:sp>
        <p:nvSpPr>
          <p:cNvPr id="1058" name="Google Shape;1058;p43"/>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59" name="Google Shape;1059;p43"/>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1060" name="Shape 1060"/>
        <p:cNvGrpSpPr/>
        <p:nvPr/>
      </p:nvGrpSpPr>
      <p:grpSpPr>
        <a:xfrm>
          <a:off x="0" y="0"/>
          <a:ext cx="0" cy="0"/>
          <a:chOff x="0" y="0"/>
          <a:chExt cx="0" cy="0"/>
        </a:xfrm>
      </p:grpSpPr>
      <p:sp>
        <p:nvSpPr>
          <p:cNvPr id="1061" name="Google Shape;1061;p4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62" name="Google Shape;1062;p44"/>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063" name="Google Shape;1063;p44"/>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64" name="Shape 1064"/>
        <p:cNvGrpSpPr/>
        <p:nvPr/>
      </p:nvGrpSpPr>
      <p:grpSpPr>
        <a:xfrm>
          <a:off x="0" y="0"/>
          <a:ext cx="0" cy="0"/>
          <a:chOff x="0" y="0"/>
          <a:chExt cx="0" cy="0"/>
        </a:xfrm>
      </p:grpSpPr>
      <p:sp>
        <p:nvSpPr>
          <p:cNvPr id="1065" name="Google Shape;1065;p45"/>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066" name="Shape 1066"/>
        <p:cNvGrpSpPr/>
        <p:nvPr/>
      </p:nvGrpSpPr>
      <p:grpSpPr>
        <a:xfrm>
          <a:off x="0" y="0"/>
          <a:ext cx="0" cy="0"/>
          <a:chOff x="0" y="0"/>
          <a:chExt cx="0" cy="0"/>
        </a:xfrm>
      </p:grpSpPr>
      <p:sp>
        <p:nvSpPr>
          <p:cNvPr id="1067" name="Google Shape;1067;p46"/>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68" name="Google Shape;1068;p46"/>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069" name="Shape 1069"/>
        <p:cNvGrpSpPr/>
        <p:nvPr/>
      </p:nvGrpSpPr>
      <p:grpSpPr>
        <a:xfrm>
          <a:off x="0" y="0"/>
          <a:ext cx="0" cy="0"/>
          <a:chOff x="0" y="0"/>
          <a:chExt cx="0" cy="0"/>
        </a:xfrm>
      </p:grpSpPr>
      <p:sp>
        <p:nvSpPr>
          <p:cNvPr id="1070" name="Google Shape;1070;p47"/>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071" name="Shape 1071"/>
        <p:cNvGrpSpPr/>
        <p:nvPr/>
      </p:nvGrpSpPr>
      <p:grpSpPr>
        <a:xfrm>
          <a:off x="0" y="0"/>
          <a:ext cx="0" cy="0"/>
          <a:chOff x="0" y="0"/>
          <a:chExt cx="0" cy="0"/>
        </a:xfrm>
      </p:grpSpPr>
      <p:sp>
        <p:nvSpPr>
          <p:cNvPr id="1072" name="Google Shape;1072;p48"/>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73" name="Google Shape;1073;p48"/>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100"/>
              <a:buNone/>
              <a:defRPr sz="2100"/>
            </a:lvl1pPr>
            <a:lvl2pPr lvl="1" algn="ctr">
              <a:lnSpc>
                <a:spcPct val="100000"/>
              </a:lnSpc>
              <a:spcBef>
                <a:spcPts val="800"/>
              </a:spcBef>
              <a:spcAft>
                <a:spcPts val="0"/>
              </a:spcAft>
              <a:buSzPts val="2100"/>
              <a:buNone/>
              <a:defRPr sz="2100"/>
            </a:lvl2pPr>
            <a:lvl3pPr lvl="2" algn="ctr">
              <a:lnSpc>
                <a:spcPct val="100000"/>
              </a:lnSpc>
              <a:spcBef>
                <a:spcPts val="800"/>
              </a:spcBef>
              <a:spcAft>
                <a:spcPts val="0"/>
              </a:spcAft>
              <a:buSzPts val="2100"/>
              <a:buNone/>
              <a:defRPr sz="2100"/>
            </a:lvl3pPr>
            <a:lvl4pPr lvl="3" algn="ctr">
              <a:lnSpc>
                <a:spcPct val="100000"/>
              </a:lnSpc>
              <a:spcBef>
                <a:spcPts val="800"/>
              </a:spcBef>
              <a:spcAft>
                <a:spcPts val="0"/>
              </a:spcAft>
              <a:buSzPts val="2100"/>
              <a:buNone/>
              <a:defRPr sz="2100"/>
            </a:lvl4pPr>
            <a:lvl5pPr lvl="4" algn="ctr">
              <a:lnSpc>
                <a:spcPct val="100000"/>
              </a:lnSpc>
              <a:spcBef>
                <a:spcPts val="800"/>
              </a:spcBef>
              <a:spcAft>
                <a:spcPts val="0"/>
              </a:spcAft>
              <a:buSzPts val="2100"/>
              <a:buNone/>
              <a:defRPr sz="2100"/>
            </a:lvl5pPr>
            <a:lvl6pPr lvl="5" algn="ctr">
              <a:lnSpc>
                <a:spcPct val="100000"/>
              </a:lnSpc>
              <a:spcBef>
                <a:spcPts val="800"/>
              </a:spcBef>
              <a:spcAft>
                <a:spcPts val="0"/>
              </a:spcAft>
              <a:buSzPts val="2100"/>
              <a:buNone/>
              <a:defRPr sz="2100"/>
            </a:lvl6pPr>
            <a:lvl7pPr lvl="6" algn="ctr">
              <a:lnSpc>
                <a:spcPct val="100000"/>
              </a:lnSpc>
              <a:spcBef>
                <a:spcPts val="800"/>
              </a:spcBef>
              <a:spcAft>
                <a:spcPts val="0"/>
              </a:spcAft>
              <a:buSzPts val="2100"/>
              <a:buNone/>
              <a:defRPr sz="2100"/>
            </a:lvl7pPr>
            <a:lvl8pPr lvl="7" algn="ctr">
              <a:lnSpc>
                <a:spcPct val="100000"/>
              </a:lnSpc>
              <a:spcBef>
                <a:spcPts val="800"/>
              </a:spcBef>
              <a:spcAft>
                <a:spcPts val="0"/>
              </a:spcAft>
              <a:buSzPts val="2100"/>
              <a:buNone/>
              <a:defRPr sz="2100"/>
            </a:lvl8pPr>
            <a:lvl9pPr lvl="8" algn="ctr">
              <a:lnSpc>
                <a:spcPct val="100000"/>
              </a:lnSpc>
              <a:spcBef>
                <a:spcPts val="800"/>
              </a:spcBef>
              <a:spcAft>
                <a:spcPts val="0"/>
              </a:spcAft>
              <a:buSzPts val="2100"/>
              <a:buNone/>
              <a:defRPr sz="2100"/>
            </a:lvl9pPr>
          </a:lstStyle>
          <a:p/>
        </p:txBody>
      </p:sp>
      <p:sp>
        <p:nvSpPr>
          <p:cNvPr id="1074" name="Google Shape;1074;p48"/>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075" name="Shape 1075"/>
        <p:cNvGrpSpPr/>
        <p:nvPr/>
      </p:nvGrpSpPr>
      <p:grpSpPr>
        <a:xfrm>
          <a:off x="0" y="0"/>
          <a:ext cx="0" cy="0"/>
          <a:chOff x="0" y="0"/>
          <a:chExt cx="0" cy="0"/>
        </a:xfrm>
      </p:grpSpPr>
      <p:sp>
        <p:nvSpPr>
          <p:cNvPr id="1076" name="Google Shape;1076;p49"/>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lnSpc>
                <a:spcPct val="100000"/>
              </a:lnSpc>
              <a:spcBef>
                <a:spcPts val="0"/>
              </a:spcBef>
              <a:spcAft>
                <a:spcPts val="0"/>
              </a:spcAft>
              <a:buSzPts val="1200"/>
              <a:buNone/>
              <a:defRPr/>
            </a:lvl1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077" name="Shape 1077"/>
        <p:cNvGrpSpPr/>
        <p:nvPr/>
      </p:nvGrpSpPr>
      <p:grpSpPr>
        <a:xfrm>
          <a:off x="0" y="0"/>
          <a:ext cx="0" cy="0"/>
          <a:chOff x="0" y="0"/>
          <a:chExt cx="0" cy="0"/>
        </a:xfrm>
      </p:grpSpPr>
      <p:sp>
        <p:nvSpPr>
          <p:cNvPr id="1078" name="Google Shape;1078;p5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79" name="Google Shape;1079;p50"/>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04800" lvl="0" marL="457200" algn="ctr">
              <a:spcBef>
                <a:spcPts val="0"/>
              </a:spcBef>
              <a:spcAft>
                <a:spcPts val="0"/>
              </a:spcAft>
              <a:buSzPts val="1200"/>
              <a:buChar char="●"/>
              <a:defRPr/>
            </a:lvl1pPr>
            <a:lvl2pPr indent="-304800" lvl="1" marL="914400" algn="ctr">
              <a:spcBef>
                <a:spcPts val="800"/>
              </a:spcBef>
              <a:spcAft>
                <a:spcPts val="0"/>
              </a:spcAft>
              <a:buSzPts val="1200"/>
              <a:buChar char="○"/>
              <a:defRPr/>
            </a:lvl2pPr>
            <a:lvl3pPr indent="-304800" lvl="2" marL="1371600" algn="ctr">
              <a:spcBef>
                <a:spcPts val="800"/>
              </a:spcBef>
              <a:spcAft>
                <a:spcPts val="0"/>
              </a:spcAft>
              <a:buSzPts val="1200"/>
              <a:buChar char="■"/>
              <a:defRPr/>
            </a:lvl3pPr>
            <a:lvl4pPr indent="-304800" lvl="3" marL="1828800" algn="ctr">
              <a:spcBef>
                <a:spcPts val="800"/>
              </a:spcBef>
              <a:spcAft>
                <a:spcPts val="0"/>
              </a:spcAft>
              <a:buSzPts val="1200"/>
              <a:buChar char="●"/>
              <a:defRPr/>
            </a:lvl4pPr>
            <a:lvl5pPr indent="-304800" lvl="4" marL="2286000" algn="ctr">
              <a:spcBef>
                <a:spcPts val="800"/>
              </a:spcBef>
              <a:spcAft>
                <a:spcPts val="0"/>
              </a:spcAft>
              <a:buSzPts val="1200"/>
              <a:buChar char="○"/>
              <a:defRPr/>
            </a:lvl5pPr>
            <a:lvl6pPr indent="-304800" lvl="5" marL="2743200" algn="ctr">
              <a:spcBef>
                <a:spcPts val="800"/>
              </a:spcBef>
              <a:spcAft>
                <a:spcPts val="0"/>
              </a:spcAft>
              <a:buSzPts val="1200"/>
              <a:buChar char="■"/>
              <a:defRPr/>
            </a:lvl6pPr>
            <a:lvl7pPr indent="-304800" lvl="6" marL="3200400" algn="ctr">
              <a:spcBef>
                <a:spcPts val="800"/>
              </a:spcBef>
              <a:spcAft>
                <a:spcPts val="0"/>
              </a:spcAft>
              <a:buSzPts val="1200"/>
              <a:buChar char="●"/>
              <a:defRPr/>
            </a:lvl7pPr>
            <a:lvl8pPr indent="-304800" lvl="7" marL="3657600" algn="ctr">
              <a:spcBef>
                <a:spcPts val="800"/>
              </a:spcBef>
              <a:spcAft>
                <a:spcPts val="0"/>
              </a:spcAft>
              <a:buSzPts val="1200"/>
              <a:buChar char="○"/>
              <a:defRPr/>
            </a:lvl8pPr>
            <a:lvl9pPr indent="-304800" lvl="8" marL="4114800" algn="ctr">
              <a:spcBef>
                <a:spcPts val="800"/>
              </a:spcBef>
              <a:spcAft>
                <a:spcPts val="800"/>
              </a:spcAft>
              <a:buSzPts val="12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080" name="Shape 108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081" name="Shape 1081"/>
        <p:cNvGrpSpPr/>
        <p:nvPr/>
      </p:nvGrpSpPr>
      <p:grpSpPr>
        <a:xfrm>
          <a:off x="0" y="0"/>
          <a:ext cx="0" cy="0"/>
          <a:chOff x="0" y="0"/>
          <a:chExt cx="0" cy="0"/>
        </a:xfrm>
      </p:grpSpPr>
      <p:sp>
        <p:nvSpPr>
          <p:cNvPr id="1082" name="Google Shape;1082;p52"/>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83" name="Google Shape;1083;p52"/>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084" name="Google Shape;1084;p52"/>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085" name="Google Shape;1085;p52"/>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086" name="Google Shape;1086;p52"/>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087" name="Google Shape;1087;p52"/>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088" name="Google Shape;1088;p52"/>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1089" name="Shape 1089"/>
        <p:cNvGrpSpPr/>
        <p:nvPr/>
      </p:nvGrpSpPr>
      <p:grpSpPr>
        <a:xfrm>
          <a:off x="0" y="0"/>
          <a:ext cx="0" cy="0"/>
          <a:chOff x="0" y="0"/>
          <a:chExt cx="0" cy="0"/>
        </a:xfrm>
      </p:grpSpPr>
      <p:sp>
        <p:nvSpPr>
          <p:cNvPr id="1090" name="Google Shape;1090;p53"/>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91" name="Google Shape;1091;p53"/>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092" name="Google Shape;1092;p53"/>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1093" name="Shape 1093"/>
        <p:cNvGrpSpPr/>
        <p:nvPr/>
      </p:nvGrpSpPr>
      <p:grpSpPr>
        <a:xfrm>
          <a:off x="0" y="0"/>
          <a:ext cx="0" cy="0"/>
          <a:chOff x="0" y="0"/>
          <a:chExt cx="0" cy="0"/>
        </a:xfrm>
      </p:grpSpPr>
      <p:sp>
        <p:nvSpPr>
          <p:cNvPr id="1094" name="Google Shape;1094;p54"/>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95" name="Google Shape;1095;p54"/>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096" name="Google Shape;1096;p54"/>
          <p:cNvSpPr txBox="1"/>
          <p:nvPr>
            <p:ph idx="2" type="body"/>
          </p:nvPr>
        </p:nvSpPr>
        <p:spPr>
          <a:xfrm>
            <a:off x="504800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097" name="Google Shape;1097;p54"/>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098" name="Google Shape;1098;p54"/>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1099" name="Shape 1099"/>
        <p:cNvGrpSpPr/>
        <p:nvPr/>
      </p:nvGrpSpPr>
      <p:grpSpPr>
        <a:xfrm>
          <a:off x="0" y="0"/>
          <a:ext cx="0" cy="0"/>
          <a:chOff x="0" y="0"/>
          <a:chExt cx="0" cy="0"/>
        </a:xfrm>
      </p:grpSpPr>
      <p:sp>
        <p:nvSpPr>
          <p:cNvPr id="1100" name="Google Shape;1100;p55"/>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101" name="Google Shape;1101;p55"/>
          <p:cNvSpPr txBox="1"/>
          <p:nvPr>
            <p:ph idx="2" type="body"/>
          </p:nvPr>
        </p:nvSpPr>
        <p:spPr>
          <a:xfrm>
            <a:off x="334772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102" name="Google Shape;1102;p55"/>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03" name="Google Shape;1103;p55"/>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104" name="Google Shape;1104;p55"/>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105" name="Google Shape;1105;p55"/>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800"/>
              </a:spcBef>
              <a:spcAft>
                <a:spcPts val="0"/>
              </a:spcAft>
              <a:buSzPts val="2000"/>
              <a:buNone/>
              <a:defRPr sz="2000"/>
            </a:lvl2pPr>
            <a:lvl3pPr lvl="2">
              <a:lnSpc>
                <a:spcPct val="100000"/>
              </a:lnSpc>
              <a:spcBef>
                <a:spcPts val="800"/>
              </a:spcBef>
              <a:spcAft>
                <a:spcPts val="0"/>
              </a:spcAft>
              <a:buSzPts val="2000"/>
              <a:buNone/>
              <a:defRPr sz="2000"/>
            </a:lvl3pPr>
            <a:lvl4pPr lvl="3">
              <a:lnSpc>
                <a:spcPct val="100000"/>
              </a:lnSpc>
              <a:spcBef>
                <a:spcPts val="800"/>
              </a:spcBef>
              <a:spcAft>
                <a:spcPts val="0"/>
              </a:spcAft>
              <a:buSzPts val="2000"/>
              <a:buNone/>
              <a:defRPr sz="2000"/>
            </a:lvl4pPr>
            <a:lvl5pPr lvl="4">
              <a:lnSpc>
                <a:spcPct val="100000"/>
              </a:lnSpc>
              <a:spcBef>
                <a:spcPts val="800"/>
              </a:spcBef>
              <a:spcAft>
                <a:spcPts val="0"/>
              </a:spcAft>
              <a:buSzPts val="2000"/>
              <a:buNone/>
              <a:defRPr sz="2000"/>
            </a:lvl5pPr>
            <a:lvl6pPr lvl="5">
              <a:lnSpc>
                <a:spcPct val="100000"/>
              </a:lnSpc>
              <a:spcBef>
                <a:spcPts val="800"/>
              </a:spcBef>
              <a:spcAft>
                <a:spcPts val="0"/>
              </a:spcAft>
              <a:buSzPts val="2000"/>
              <a:buNone/>
              <a:defRPr sz="2000"/>
            </a:lvl6pPr>
            <a:lvl7pPr lvl="6">
              <a:lnSpc>
                <a:spcPct val="100000"/>
              </a:lnSpc>
              <a:spcBef>
                <a:spcPts val="800"/>
              </a:spcBef>
              <a:spcAft>
                <a:spcPts val="0"/>
              </a:spcAft>
              <a:buSzPts val="2000"/>
              <a:buNone/>
              <a:defRPr sz="2000"/>
            </a:lvl7pPr>
            <a:lvl8pPr lvl="7">
              <a:lnSpc>
                <a:spcPct val="100000"/>
              </a:lnSpc>
              <a:spcBef>
                <a:spcPts val="800"/>
              </a:spcBef>
              <a:spcAft>
                <a:spcPts val="0"/>
              </a:spcAft>
              <a:buSzPts val="2000"/>
              <a:buNone/>
              <a:defRPr sz="2000"/>
            </a:lvl8pPr>
            <a:lvl9pPr lvl="8">
              <a:lnSpc>
                <a:spcPct val="100000"/>
              </a:lnSpc>
              <a:spcBef>
                <a:spcPts val="800"/>
              </a:spcBef>
              <a:spcAft>
                <a:spcPts val="0"/>
              </a:spcAft>
              <a:buSzPts val="2000"/>
              <a:buNone/>
              <a:defRPr sz="2000"/>
            </a:lvl9pPr>
          </a:lstStyle>
          <a:p/>
        </p:txBody>
      </p:sp>
      <p:sp>
        <p:nvSpPr>
          <p:cNvPr id="1106" name="Google Shape;1106;p55"/>
          <p:cNvSpPr txBox="1"/>
          <p:nvPr>
            <p:ph idx="6" type="body"/>
          </p:nvPr>
        </p:nvSpPr>
        <p:spPr>
          <a:xfrm>
            <a:off x="62122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1107" name="Shape 1107"/>
        <p:cNvGrpSpPr/>
        <p:nvPr/>
      </p:nvGrpSpPr>
      <p:grpSpPr>
        <a:xfrm>
          <a:off x="0" y="0"/>
          <a:ext cx="0" cy="0"/>
          <a:chOff x="0" y="0"/>
          <a:chExt cx="0" cy="0"/>
        </a:xfrm>
      </p:grpSpPr>
      <p:sp>
        <p:nvSpPr>
          <p:cNvPr id="1108" name="Google Shape;1108;p5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09" name="Google Shape;1109;p5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1110" name="Shape 1110"/>
        <p:cNvGrpSpPr/>
        <p:nvPr/>
      </p:nvGrpSpPr>
      <p:grpSpPr>
        <a:xfrm>
          <a:off x="0" y="0"/>
          <a:ext cx="0" cy="0"/>
          <a:chOff x="0" y="0"/>
          <a:chExt cx="0" cy="0"/>
        </a:xfrm>
      </p:grpSpPr>
      <p:sp>
        <p:nvSpPr>
          <p:cNvPr id="1111" name="Google Shape;1111;p57"/>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112" name="Google Shape;1112;p57"/>
          <p:cNvSpPr/>
          <p:nvPr>
            <p:ph idx="2" type="pic"/>
          </p:nvPr>
        </p:nvSpPr>
        <p:spPr>
          <a:xfrm>
            <a:off x="4804825" y="1133300"/>
            <a:ext cx="4027500" cy="2392800"/>
          </a:xfrm>
          <a:prstGeom prst="rect">
            <a:avLst/>
          </a:prstGeom>
          <a:noFill/>
          <a:ln>
            <a:noFill/>
          </a:ln>
        </p:spPr>
      </p:sp>
      <p:sp>
        <p:nvSpPr>
          <p:cNvPr id="1113" name="Google Shape;1113;p57"/>
          <p:cNvSpPr/>
          <p:nvPr>
            <p:ph idx="3" type="pic"/>
          </p:nvPr>
        </p:nvSpPr>
        <p:spPr>
          <a:xfrm>
            <a:off x="311725" y="1133300"/>
            <a:ext cx="4027500" cy="2392800"/>
          </a:xfrm>
          <a:prstGeom prst="rect">
            <a:avLst/>
          </a:prstGeom>
          <a:noFill/>
          <a:ln>
            <a:noFill/>
          </a:ln>
        </p:spPr>
      </p:sp>
      <p:sp>
        <p:nvSpPr>
          <p:cNvPr id="1114" name="Google Shape;1114;p57"/>
          <p:cNvSpPr txBox="1"/>
          <p:nvPr>
            <p:ph idx="4" type="body"/>
          </p:nvPr>
        </p:nvSpPr>
        <p:spPr>
          <a:xfrm>
            <a:off x="4804825"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115" name="Google Shape;1115;p57"/>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16" name="Google Shape;1116;p5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p:txBody>
      </p:sp>
      <p:sp>
        <p:nvSpPr>
          <p:cNvPr id="1117" name="Google Shape;1117;p5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1118" name="Shape 1118"/>
        <p:cNvGrpSpPr/>
        <p:nvPr/>
      </p:nvGrpSpPr>
      <p:grpSpPr>
        <a:xfrm>
          <a:off x="0" y="0"/>
          <a:ext cx="0" cy="0"/>
          <a:chOff x="0" y="0"/>
          <a:chExt cx="0" cy="0"/>
        </a:xfrm>
      </p:grpSpPr>
      <p:sp>
        <p:nvSpPr>
          <p:cNvPr id="1119" name="Google Shape;1119;p58"/>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120" name="Google Shape;1120;p58"/>
          <p:cNvSpPr/>
          <p:nvPr>
            <p:ph idx="2" type="pic"/>
          </p:nvPr>
        </p:nvSpPr>
        <p:spPr>
          <a:xfrm>
            <a:off x="6205225" y="1128325"/>
            <a:ext cx="2627100" cy="2273100"/>
          </a:xfrm>
          <a:prstGeom prst="rect">
            <a:avLst/>
          </a:prstGeom>
          <a:noFill/>
          <a:ln>
            <a:noFill/>
          </a:ln>
        </p:spPr>
      </p:sp>
      <p:sp>
        <p:nvSpPr>
          <p:cNvPr id="1121" name="Google Shape;1121;p58"/>
          <p:cNvSpPr/>
          <p:nvPr>
            <p:ph idx="3" type="pic"/>
          </p:nvPr>
        </p:nvSpPr>
        <p:spPr>
          <a:xfrm>
            <a:off x="311725" y="1128325"/>
            <a:ext cx="2627100" cy="2273100"/>
          </a:xfrm>
          <a:prstGeom prst="rect">
            <a:avLst/>
          </a:prstGeom>
          <a:noFill/>
          <a:ln>
            <a:noFill/>
          </a:ln>
        </p:spPr>
      </p:sp>
      <p:sp>
        <p:nvSpPr>
          <p:cNvPr id="1122" name="Google Shape;1122;p58"/>
          <p:cNvSpPr txBox="1"/>
          <p:nvPr>
            <p:ph idx="4" type="body"/>
          </p:nvPr>
        </p:nvSpPr>
        <p:spPr>
          <a:xfrm>
            <a:off x="6205225"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123" name="Google Shape;1123;p58"/>
          <p:cNvSpPr/>
          <p:nvPr>
            <p:ph idx="5" type="pic"/>
          </p:nvPr>
        </p:nvSpPr>
        <p:spPr>
          <a:xfrm>
            <a:off x="3255250" y="1128325"/>
            <a:ext cx="2627100" cy="2273100"/>
          </a:xfrm>
          <a:prstGeom prst="rect">
            <a:avLst/>
          </a:prstGeom>
          <a:noFill/>
          <a:ln>
            <a:noFill/>
          </a:ln>
        </p:spPr>
      </p:sp>
      <p:sp>
        <p:nvSpPr>
          <p:cNvPr id="1124" name="Google Shape;1124;p58"/>
          <p:cNvSpPr txBox="1"/>
          <p:nvPr>
            <p:ph idx="6" type="body"/>
          </p:nvPr>
        </p:nvSpPr>
        <p:spPr>
          <a:xfrm>
            <a:off x="325525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1125" name="Google Shape;1125;p5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26" name="Google Shape;1126;p5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p:txBody>
      </p:sp>
      <p:sp>
        <p:nvSpPr>
          <p:cNvPr id="1127" name="Google Shape;1127;p5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p:txBody>
      </p:sp>
      <p:sp>
        <p:nvSpPr>
          <p:cNvPr id="1128" name="Google Shape;1128;p5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800"/>
              </a:spcBef>
              <a:spcAft>
                <a:spcPts val="0"/>
              </a:spcAft>
              <a:buSzPts val="1800"/>
              <a:buNone/>
              <a:defRPr sz="1800"/>
            </a:lvl2pPr>
            <a:lvl3pPr lvl="2">
              <a:lnSpc>
                <a:spcPct val="100000"/>
              </a:lnSpc>
              <a:spcBef>
                <a:spcPts val="800"/>
              </a:spcBef>
              <a:spcAft>
                <a:spcPts val="0"/>
              </a:spcAft>
              <a:buSzPts val="1800"/>
              <a:buNone/>
              <a:defRPr sz="1800"/>
            </a:lvl3pPr>
            <a:lvl4pPr lvl="3">
              <a:lnSpc>
                <a:spcPct val="100000"/>
              </a:lnSpc>
              <a:spcBef>
                <a:spcPts val="800"/>
              </a:spcBef>
              <a:spcAft>
                <a:spcPts val="0"/>
              </a:spcAft>
              <a:buSzPts val="1800"/>
              <a:buNone/>
              <a:defRPr sz="1800"/>
            </a:lvl4pPr>
            <a:lvl5pPr lvl="4">
              <a:lnSpc>
                <a:spcPct val="100000"/>
              </a:lnSpc>
              <a:spcBef>
                <a:spcPts val="800"/>
              </a:spcBef>
              <a:spcAft>
                <a:spcPts val="0"/>
              </a:spcAft>
              <a:buSzPts val="1800"/>
              <a:buNone/>
              <a:defRPr sz="1800"/>
            </a:lvl5pPr>
            <a:lvl6pPr lvl="5">
              <a:lnSpc>
                <a:spcPct val="100000"/>
              </a:lnSpc>
              <a:spcBef>
                <a:spcPts val="800"/>
              </a:spcBef>
              <a:spcAft>
                <a:spcPts val="0"/>
              </a:spcAft>
              <a:buSzPts val="1800"/>
              <a:buNone/>
              <a:defRPr sz="1800"/>
            </a:lvl6pPr>
            <a:lvl7pPr lvl="6">
              <a:lnSpc>
                <a:spcPct val="100000"/>
              </a:lnSpc>
              <a:spcBef>
                <a:spcPts val="800"/>
              </a:spcBef>
              <a:spcAft>
                <a:spcPts val="0"/>
              </a:spcAft>
              <a:buSzPts val="1800"/>
              <a:buNone/>
              <a:defRPr sz="1800"/>
            </a:lvl7pPr>
            <a:lvl8pPr lvl="7">
              <a:lnSpc>
                <a:spcPct val="100000"/>
              </a:lnSpc>
              <a:spcBef>
                <a:spcPts val="800"/>
              </a:spcBef>
              <a:spcAft>
                <a:spcPts val="0"/>
              </a:spcAft>
              <a:buSzPts val="1800"/>
              <a:buNone/>
              <a:defRPr sz="1800"/>
            </a:lvl8pPr>
            <a:lvl9pPr lvl="8">
              <a:lnSpc>
                <a:spcPct val="100000"/>
              </a:lnSpc>
              <a:spcBef>
                <a:spcPts val="800"/>
              </a:spcBef>
              <a:spcAft>
                <a:spcPts val="0"/>
              </a:spcAft>
              <a:buSzPts val="1800"/>
              <a:buNone/>
              <a:defRPr sz="18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1129" name="Shape 1129"/>
        <p:cNvGrpSpPr/>
        <p:nvPr/>
      </p:nvGrpSpPr>
      <p:grpSpPr>
        <a:xfrm>
          <a:off x="0" y="0"/>
          <a:ext cx="0" cy="0"/>
          <a:chOff x="0" y="0"/>
          <a:chExt cx="0" cy="0"/>
        </a:xfrm>
      </p:grpSpPr>
      <p:sp>
        <p:nvSpPr>
          <p:cNvPr id="1130" name="Google Shape;1130;p59"/>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1131" name="Shape 1131"/>
        <p:cNvGrpSpPr/>
        <p:nvPr/>
      </p:nvGrpSpPr>
      <p:grpSpPr>
        <a:xfrm>
          <a:off x="0" y="0"/>
          <a:ext cx="0" cy="0"/>
          <a:chOff x="0" y="0"/>
          <a:chExt cx="0" cy="0"/>
        </a:xfrm>
      </p:grpSpPr>
      <p:sp>
        <p:nvSpPr>
          <p:cNvPr id="1132" name="Google Shape;1132;p60"/>
          <p:cNvSpPr/>
          <p:nvPr>
            <p:ph idx="2" type="pic"/>
          </p:nvPr>
        </p:nvSpPr>
        <p:spPr>
          <a:xfrm>
            <a:off x="3389600" y="118913"/>
            <a:ext cx="1643700" cy="1535100"/>
          </a:xfrm>
          <a:prstGeom prst="rect">
            <a:avLst/>
          </a:prstGeom>
          <a:noFill/>
          <a:ln>
            <a:noFill/>
          </a:ln>
        </p:spPr>
      </p:sp>
      <p:sp>
        <p:nvSpPr>
          <p:cNvPr id="1133" name="Google Shape;1133;p60"/>
          <p:cNvSpPr/>
          <p:nvPr>
            <p:ph idx="3" type="pic"/>
          </p:nvPr>
        </p:nvSpPr>
        <p:spPr>
          <a:xfrm>
            <a:off x="5195935" y="118913"/>
            <a:ext cx="1643700" cy="1535100"/>
          </a:xfrm>
          <a:prstGeom prst="rect">
            <a:avLst/>
          </a:prstGeom>
          <a:noFill/>
          <a:ln>
            <a:noFill/>
          </a:ln>
        </p:spPr>
      </p:sp>
      <p:sp>
        <p:nvSpPr>
          <p:cNvPr id="1134" name="Google Shape;1134;p60"/>
          <p:cNvSpPr/>
          <p:nvPr>
            <p:ph idx="4" type="pic"/>
          </p:nvPr>
        </p:nvSpPr>
        <p:spPr>
          <a:xfrm>
            <a:off x="7002270" y="118913"/>
            <a:ext cx="1643700" cy="1535100"/>
          </a:xfrm>
          <a:prstGeom prst="rect">
            <a:avLst/>
          </a:prstGeom>
          <a:noFill/>
          <a:ln>
            <a:noFill/>
          </a:ln>
        </p:spPr>
      </p:sp>
      <p:sp>
        <p:nvSpPr>
          <p:cNvPr id="1135" name="Google Shape;1135;p60"/>
          <p:cNvSpPr/>
          <p:nvPr>
            <p:ph idx="5" type="pic"/>
          </p:nvPr>
        </p:nvSpPr>
        <p:spPr>
          <a:xfrm>
            <a:off x="3389588" y="1804212"/>
            <a:ext cx="1643700" cy="1535100"/>
          </a:xfrm>
          <a:prstGeom prst="rect">
            <a:avLst/>
          </a:prstGeom>
          <a:noFill/>
          <a:ln>
            <a:noFill/>
          </a:ln>
        </p:spPr>
      </p:sp>
      <p:sp>
        <p:nvSpPr>
          <p:cNvPr id="1136" name="Google Shape;1136;p60"/>
          <p:cNvSpPr/>
          <p:nvPr>
            <p:ph idx="6" type="pic"/>
          </p:nvPr>
        </p:nvSpPr>
        <p:spPr>
          <a:xfrm>
            <a:off x="5195922" y="1804212"/>
            <a:ext cx="1643700" cy="1535100"/>
          </a:xfrm>
          <a:prstGeom prst="rect">
            <a:avLst/>
          </a:prstGeom>
          <a:noFill/>
          <a:ln>
            <a:noFill/>
          </a:ln>
        </p:spPr>
      </p:sp>
      <p:sp>
        <p:nvSpPr>
          <p:cNvPr id="1137" name="Google Shape;1137;p60"/>
          <p:cNvSpPr/>
          <p:nvPr>
            <p:ph idx="7" type="pic"/>
          </p:nvPr>
        </p:nvSpPr>
        <p:spPr>
          <a:xfrm>
            <a:off x="7002257" y="1804212"/>
            <a:ext cx="1643700" cy="1535100"/>
          </a:xfrm>
          <a:prstGeom prst="rect">
            <a:avLst/>
          </a:prstGeom>
          <a:noFill/>
          <a:ln>
            <a:noFill/>
          </a:ln>
        </p:spPr>
      </p:sp>
      <p:sp>
        <p:nvSpPr>
          <p:cNvPr id="1138" name="Google Shape;1138;p6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39" name="Google Shape;1139;p60"/>
          <p:cNvSpPr/>
          <p:nvPr>
            <p:ph idx="8" type="pic"/>
          </p:nvPr>
        </p:nvSpPr>
        <p:spPr>
          <a:xfrm>
            <a:off x="3389588" y="3489487"/>
            <a:ext cx="1643700" cy="1535100"/>
          </a:xfrm>
          <a:prstGeom prst="rect">
            <a:avLst/>
          </a:prstGeom>
          <a:noFill/>
          <a:ln>
            <a:noFill/>
          </a:ln>
        </p:spPr>
      </p:sp>
      <p:sp>
        <p:nvSpPr>
          <p:cNvPr id="1140" name="Google Shape;1140;p60"/>
          <p:cNvSpPr/>
          <p:nvPr>
            <p:ph idx="9" type="pic"/>
          </p:nvPr>
        </p:nvSpPr>
        <p:spPr>
          <a:xfrm>
            <a:off x="5195922" y="3489487"/>
            <a:ext cx="1643700" cy="1535100"/>
          </a:xfrm>
          <a:prstGeom prst="rect">
            <a:avLst/>
          </a:prstGeom>
          <a:noFill/>
          <a:ln>
            <a:noFill/>
          </a:ln>
        </p:spPr>
      </p:sp>
      <p:sp>
        <p:nvSpPr>
          <p:cNvPr id="1141" name="Google Shape;1141;p6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x">
  <p:cSld name="TITLE_AND_BODY">
    <p:spTree>
      <p:nvGrpSpPr>
        <p:cNvPr id="1142" name="Shape 1142"/>
        <p:cNvGrpSpPr/>
        <p:nvPr/>
      </p:nvGrpSpPr>
      <p:grpSpPr>
        <a:xfrm>
          <a:off x="0" y="0"/>
          <a:ext cx="0" cy="0"/>
          <a:chOff x="0" y="0"/>
          <a:chExt cx="0" cy="0"/>
        </a:xfrm>
      </p:grpSpPr>
      <p:sp>
        <p:nvSpPr>
          <p:cNvPr id="1143" name="Google Shape;1143;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44" name="Google Shape;1144;p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145" name="Google Shape;1145;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5.xml"/><Relationship Id="rId20" Type="http://schemas.openxmlformats.org/officeDocument/2006/relationships/slideLayout" Target="../slideLayouts/slideLayout35.xml"/><Relationship Id="rId42" Type="http://schemas.openxmlformats.org/officeDocument/2006/relationships/slideLayout" Target="../slideLayouts/slideLayout57.xml"/><Relationship Id="rId41" Type="http://schemas.openxmlformats.org/officeDocument/2006/relationships/slideLayout" Target="../slideLayouts/slideLayout56.xml"/><Relationship Id="rId22" Type="http://schemas.openxmlformats.org/officeDocument/2006/relationships/slideLayout" Target="../slideLayouts/slideLayout37.xml"/><Relationship Id="rId44" Type="http://schemas.openxmlformats.org/officeDocument/2006/relationships/slideLayout" Target="../slideLayouts/slideLayout59.xml"/><Relationship Id="rId21" Type="http://schemas.openxmlformats.org/officeDocument/2006/relationships/slideLayout" Target="../slideLayouts/slideLayout36.xml"/><Relationship Id="rId43" Type="http://schemas.openxmlformats.org/officeDocument/2006/relationships/slideLayout" Target="../slideLayouts/slideLayout58.xml"/><Relationship Id="rId24" Type="http://schemas.openxmlformats.org/officeDocument/2006/relationships/slideLayout" Target="../slideLayouts/slideLayout39.xml"/><Relationship Id="rId23" Type="http://schemas.openxmlformats.org/officeDocument/2006/relationships/slideLayout" Target="../slideLayouts/slideLayout38.xml"/><Relationship Id="rId45" Type="http://schemas.openxmlformats.org/officeDocument/2006/relationships/theme" Target="../theme/theme3.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 Id="rId25" Type="http://schemas.openxmlformats.org/officeDocument/2006/relationships/slideLayout" Target="../slideLayouts/slideLayout40.xml"/><Relationship Id="rId28" Type="http://schemas.openxmlformats.org/officeDocument/2006/relationships/slideLayout" Target="../slideLayouts/slideLayout43.xml"/><Relationship Id="rId27" Type="http://schemas.openxmlformats.org/officeDocument/2006/relationships/slideLayout" Target="../slideLayouts/slideLayout42.xml"/><Relationship Id="rId5" Type="http://schemas.openxmlformats.org/officeDocument/2006/relationships/slideLayout" Target="../slideLayouts/slideLayout20.xml"/><Relationship Id="rId6" Type="http://schemas.openxmlformats.org/officeDocument/2006/relationships/slideLayout" Target="../slideLayouts/slideLayout21.xml"/><Relationship Id="rId29" Type="http://schemas.openxmlformats.org/officeDocument/2006/relationships/slideLayout" Target="../slideLayouts/slideLayout44.xml"/><Relationship Id="rId7" Type="http://schemas.openxmlformats.org/officeDocument/2006/relationships/slideLayout" Target="../slideLayouts/slideLayout22.xml"/><Relationship Id="rId8" Type="http://schemas.openxmlformats.org/officeDocument/2006/relationships/slideLayout" Target="../slideLayouts/slideLayout23.xml"/><Relationship Id="rId31" Type="http://schemas.openxmlformats.org/officeDocument/2006/relationships/slideLayout" Target="../slideLayouts/slideLayout46.xml"/><Relationship Id="rId30" Type="http://schemas.openxmlformats.org/officeDocument/2006/relationships/slideLayout" Target="../slideLayouts/slideLayout45.xml"/><Relationship Id="rId11" Type="http://schemas.openxmlformats.org/officeDocument/2006/relationships/slideLayout" Target="../slideLayouts/slideLayout26.xml"/><Relationship Id="rId33" Type="http://schemas.openxmlformats.org/officeDocument/2006/relationships/slideLayout" Target="../slideLayouts/slideLayout48.xml"/><Relationship Id="rId10" Type="http://schemas.openxmlformats.org/officeDocument/2006/relationships/slideLayout" Target="../slideLayouts/slideLayout25.xml"/><Relationship Id="rId32" Type="http://schemas.openxmlformats.org/officeDocument/2006/relationships/slideLayout" Target="../slideLayouts/slideLayout47.xml"/><Relationship Id="rId13" Type="http://schemas.openxmlformats.org/officeDocument/2006/relationships/slideLayout" Target="../slideLayouts/slideLayout28.xml"/><Relationship Id="rId35" Type="http://schemas.openxmlformats.org/officeDocument/2006/relationships/slideLayout" Target="../slideLayouts/slideLayout50.xml"/><Relationship Id="rId12" Type="http://schemas.openxmlformats.org/officeDocument/2006/relationships/slideLayout" Target="../slideLayouts/slideLayout27.xml"/><Relationship Id="rId34" Type="http://schemas.openxmlformats.org/officeDocument/2006/relationships/slideLayout" Target="../slideLayouts/slideLayout49.xml"/><Relationship Id="rId15" Type="http://schemas.openxmlformats.org/officeDocument/2006/relationships/slideLayout" Target="../slideLayouts/slideLayout30.xml"/><Relationship Id="rId37" Type="http://schemas.openxmlformats.org/officeDocument/2006/relationships/slideLayout" Target="../slideLayouts/slideLayout52.xml"/><Relationship Id="rId14" Type="http://schemas.openxmlformats.org/officeDocument/2006/relationships/slideLayout" Target="../slideLayouts/slideLayout29.xml"/><Relationship Id="rId36" Type="http://schemas.openxmlformats.org/officeDocument/2006/relationships/slideLayout" Target="../slideLayouts/slideLayout51.xml"/><Relationship Id="rId17" Type="http://schemas.openxmlformats.org/officeDocument/2006/relationships/slideLayout" Target="../slideLayouts/slideLayout32.xml"/><Relationship Id="rId39" Type="http://schemas.openxmlformats.org/officeDocument/2006/relationships/slideLayout" Target="../slideLayouts/slideLayout54.xml"/><Relationship Id="rId16" Type="http://schemas.openxmlformats.org/officeDocument/2006/relationships/slideLayout" Target="../slideLayouts/slideLayout31.xml"/><Relationship Id="rId38" Type="http://schemas.openxmlformats.org/officeDocument/2006/relationships/slideLayout" Target="../slideLayouts/slideLayout53.xml"/><Relationship Id="rId19" Type="http://schemas.openxmlformats.org/officeDocument/2006/relationships/slideLayout" Target="../slideLayouts/slideLayout34.xml"/><Relationship Id="rId1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31" name="Shape 131"/>
        <p:cNvGrpSpPr/>
        <p:nvPr/>
      </p:nvGrpSpPr>
      <p:grpSpPr>
        <a:xfrm>
          <a:off x="0" y="0"/>
          <a:ext cx="0" cy="0"/>
          <a:chOff x="0" y="0"/>
          <a:chExt cx="0" cy="0"/>
        </a:xfrm>
      </p:grpSpPr>
      <p:sp>
        <p:nvSpPr>
          <p:cNvPr id="132" name="Google Shape;132;p17"/>
          <p:cNvSpPr txBox="1"/>
          <p:nvPr>
            <p:ph idx="1" type="body"/>
          </p:nvPr>
        </p:nvSpPr>
        <p:spPr>
          <a:xfrm>
            <a:off x="228600" y="1452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Manrope"/>
              <a:buChar char="●"/>
              <a:defRPr sz="1200">
                <a:solidFill>
                  <a:schemeClr val="lt1"/>
                </a:solidFill>
                <a:latin typeface="Manrope"/>
                <a:ea typeface="Manrope"/>
                <a:cs typeface="Manrope"/>
                <a:sym typeface="Manrope"/>
              </a:defRPr>
            </a:lvl1pPr>
            <a:lvl2pPr indent="-304800" lvl="1" marL="9144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2pPr>
            <a:lvl3pPr indent="-304800" lvl="2" marL="13716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3pPr>
            <a:lvl4pPr indent="-304800" lvl="3" marL="18288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4pPr>
            <a:lvl5pPr indent="-304800" lvl="4" marL="22860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5pPr>
            <a:lvl6pPr indent="-304800" lvl="5" marL="27432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6pPr>
            <a:lvl7pPr indent="-304800" lvl="6" marL="32004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7pPr>
            <a:lvl8pPr indent="-304800" lvl="7" marL="3657600">
              <a:lnSpc>
                <a:spcPct val="115000"/>
              </a:lnSpc>
              <a:spcBef>
                <a:spcPts val="800"/>
              </a:spcBef>
              <a:spcAft>
                <a:spcPts val="0"/>
              </a:spcAft>
              <a:buClr>
                <a:schemeClr val="lt1"/>
              </a:buClr>
              <a:buSzPts val="1200"/>
              <a:buFont typeface="Manrope"/>
              <a:buChar char="○"/>
              <a:defRPr sz="1200">
                <a:solidFill>
                  <a:schemeClr val="lt1"/>
                </a:solidFill>
                <a:latin typeface="Manrope"/>
                <a:ea typeface="Manrope"/>
                <a:cs typeface="Manrope"/>
                <a:sym typeface="Manrope"/>
              </a:defRPr>
            </a:lvl8pPr>
            <a:lvl9pPr indent="-304800" lvl="8" marL="4114800">
              <a:lnSpc>
                <a:spcPct val="115000"/>
              </a:lnSpc>
              <a:spcBef>
                <a:spcPts val="800"/>
              </a:spcBef>
              <a:spcAft>
                <a:spcPts val="800"/>
              </a:spcAft>
              <a:buClr>
                <a:schemeClr val="lt1"/>
              </a:buClr>
              <a:buSzPts val="1200"/>
              <a:buFont typeface="Manrope"/>
              <a:buChar char="■"/>
              <a:defRPr sz="1200">
                <a:solidFill>
                  <a:schemeClr val="lt1"/>
                </a:solidFill>
                <a:latin typeface="Manrope"/>
                <a:ea typeface="Manrope"/>
                <a:cs typeface="Manrope"/>
                <a:sym typeface="Manrope"/>
              </a:defRPr>
            </a:lvl9pPr>
          </a:lstStyle>
          <a:p/>
        </p:txBody>
      </p:sp>
      <p:sp>
        <p:nvSpPr>
          <p:cNvPr id="133" name="Google Shape;133;p17"/>
          <p:cNvSpPr txBox="1"/>
          <p:nvPr>
            <p:ph type="title"/>
          </p:nvPr>
        </p:nvSpPr>
        <p:spPr>
          <a:xfrm>
            <a:off x="228600" y="369300"/>
            <a:ext cx="6480300" cy="587700"/>
          </a:xfrm>
          <a:prstGeom prst="rect">
            <a:avLst/>
          </a:prstGeom>
          <a:noFill/>
          <a:ln>
            <a:noFill/>
          </a:ln>
        </p:spPr>
        <p:txBody>
          <a:bodyPr anchorCtr="0" anchor="t" bIns="91425" lIns="91425" spcFirstLastPara="1" rIns="91425" wrap="square" tIns="91425">
            <a:spAutoFit/>
          </a:bodyPr>
          <a:lstStyle>
            <a:lvl1pPr lvl="0">
              <a:lnSpc>
                <a:spcPct val="90000"/>
              </a:lnSpc>
              <a:spcBef>
                <a:spcPts val="0"/>
              </a:spcBef>
              <a:spcAft>
                <a:spcPts val="0"/>
              </a:spcAft>
              <a:buClr>
                <a:schemeClr val="lt1"/>
              </a:buClr>
              <a:buSzPts val="3000"/>
              <a:buFont typeface="Arial"/>
              <a:buNone/>
              <a:defRPr b="1" sz="3000">
                <a:solidFill>
                  <a:schemeClr val="lt1"/>
                </a:solidFill>
                <a:latin typeface="Anton"/>
                <a:ea typeface="Anton"/>
                <a:cs typeface="Anton"/>
                <a:sym typeface="Anton"/>
              </a:defRPr>
            </a:lvl1pPr>
            <a:lvl2pPr lvl="1">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2pPr>
            <a:lvl3pPr lvl="2">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3pPr>
            <a:lvl4pPr lvl="3">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4pPr>
            <a:lvl5pPr lvl="4">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5pPr>
            <a:lvl6pPr lvl="5">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6pPr>
            <a:lvl7pPr lvl="6">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7pPr>
            <a:lvl8pPr lvl="7">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8pPr>
            <a:lvl9pPr lvl="8">
              <a:lnSpc>
                <a:spcPct val="115000"/>
              </a:lnSpc>
              <a:spcBef>
                <a:spcPts val="0"/>
              </a:spcBef>
              <a:spcAft>
                <a:spcPts val="0"/>
              </a:spcAft>
              <a:buClr>
                <a:schemeClr val="lt1"/>
              </a:buClr>
              <a:buSzPts val="3000"/>
              <a:buFont typeface="Arial"/>
              <a:buNone/>
              <a:defRPr sz="3000">
                <a:solidFill>
                  <a:schemeClr val="lt1"/>
                </a:solidFill>
                <a:latin typeface="Anton"/>
                <a:ea typeface="Anton"/>
                <a:cs typeface="Anton"/>
                <a:sym typeface="Anton"/>
              </a:defRPr>
            </a:lvl9pPr>
          </a:lstStyle>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 Id="rId3" Type="http://schemas.openxmlformats.org/officeDocument/2006/relationships/hyperlink" Target="https://drive.google.com/file/d/1MPazXdXq60Z3eI0zXDfHrj5pQ53K51UU/view?usp=sharing" TargetMode="External"/><Relationship Id="rId4" Type="http://schemas.openxmlformats.org/officeDocument/2006/relationships/hyperlink" Target="https://drive.google.com/file/d/1MPazXdXq60Z3eI0zXDfHrj5pQ53K51UU/view?usp=sh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8.xml"/><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image" Target="../media/image44.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hyperlink" Target="https://www.thecareerproject.org/personality-types-test/holland/" TargetMode="External"/><Relationship Id="rId4" Type="http://schemas.openxmlformats.org/officeDocument/2006/relationships/hyperlink" Target="https://mycareeradvisor.ncert.gov.in/en/career-advisor/" TargetMode="External"/><Relationship Id="rId5" Type="http://schemas.openxmlformats.org/officeDocument/2006/relationships/hyperlink" Target="https://nationalcareers.service.gov.uk/discover-your-skills-and-career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 Id="rId3" Type="http://schemas.openxmlformats.org/officeDocument/2006/relationships/image" Target="../media/image46.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hyperlink" Target="https://www.figma.com/make/18yTH5jIUtpLzrZQP9YkTM/Career-Guidance-Web-App?node-id=0-1&amp;p=f&amp;t=qjSzXMZNIKXRctcP-0&amp;fullscreen=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62"/>
          <p:cNvSpPr txBox="1"/>
          <p:nvPr>
            <p:ph type="title"/>
          </p:nvPr>
        </p:nvSpPr>
        <p:spPr>
          <a:xfrm>
            <a:off x="1081850" y="1719900"/>
            <a:ext cx="6984900" cy="16941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Clr>
                <a:srgbClr val="000000"/>
              </a:buClr>
              <a:buSzPts val="6400"/>
              <a:buFont typeface="Arial"/>
              <a:buNone/>
            </a:pPr>
            <a:r>
              <a:rPr lang="en" sz="4500"/>
              <a:t>MULTILINGUAL CAREER GUIDANCE PLATFORM FOR RURAL, TRIBAL &amp; SEMI URBAN STUDENTS </a:t>
            </a:r>
            <a:endParaRPr sz="4500"/>
          </a:p>
        </p:txBody>
      </p:sp>
      <p:sp>
        <p:nvSpPr>
          <p:cNvPr id="1151" name="Google Shape;1151;p62"/>
          <p:cNvSpPr txBox="1"/>
          <p:nvPr>
            <p:ph idx="2" type="title"/>
          </p:nvPr>
        </p:nvSpPr>
        <p:spPr>
          <a:xfrm rot="-227470">
            <a:off x="2959383" y="3458180"/>
            <a:ext cx="1347549" cy="338549"/>
          </a:xfrm>
          <a:prstGeom prst="rect">
            <a:avLst/>
          </a:prstGeom>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1000"/>
              <a:buNone/>
            </a:pPr>
            <a:r>
              <a:rPr lang="en"/>
              <a:t>Team 1</a:t>
            </a:r>
            <a:endParaRPr/>
          </a:p>
        </p:txBody>
      </p:sp>
      <p:sp>
        <p:nvSpPr>
          <p:cNvPr id="1152" name="Google Shape;1152;p62"/>
          <p:cNvSpPr txBox="1"/>
          <p:nvPr>
            <p:ph idx="1" type="body"/>
          </p:nvPr>
        </p:nvSpPr>
        <p:spPr>
          <a:xfrm>
            <a:off x="4524375" y="3912250"/>
            <a:ext cx="2706300" cy="843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000"/>
              <a:buNone/>
            </a:pPr>
            <a:r>
              <a:rPr lang="en" sz="1200">
                <a:latin typeface="Manrope Medium"/>
                <a:ea typeface="Manrope Medium"/>
                <a:cs typeface="Manrope Medium"/>
                <a:sym typeface="Manrope Medium"/>
              </a:rPr>
              <a:t>Ashmit Chhoker</a:t>
            </a:r>
            <a:endParaRPr sz="1200">
              <a:latin typeface="Manrope Medium"/>
              <a:ea typeface="Manrope Medium"/>
              <a:cs typeface="Manrope Medium"/>
              <a:sym typeface="Manrope Medium"/>
            </a:endParaRPr>
          </a:p>
          <a:p>
            <a:pPr indent="0" lvl="0" marL="0" rtl="0" algn="ctr">
              <a:lnSpc>
                <a:spcPct val="115000"/>
              </a:lnSpc>
              <a:spcBef>
                <a:spcPts val="0"/>
              </a:spcBef>
              <a:spcAft>
                <a:spcPts val="0"/>
              </a:spcAft>
              <a:buSzPts val="1000"/>
              <a:buNone/>
            </a:pPr>
            <a:r>
              <a:rPr lang="en" sz="1200">
                <a:latin typeface="Manrope Medium"/>
                <a:ea typeface="Manrope Medium"/>
                <a:cs typeface="Manrope Medium"/>
                <a:sym typeface="Manrope Medium"/>
              </a:rPr>
              <a:t>Dewansh Singh Chandel </a:t>
            </a:r>
            <a:endParaRPr sz="1200">
              <a:latin typeface="Manrope Medium"/>
              <a:ea typeface="Manrope Medium"/>
              <a:cs typeface="Manrope Medium"/>
              <a:sym typeface="Manrope Medium"/>
            </a:endParaRPr>
          </a:p>
          <a:p>
            <a:pPr indent="0" lvl="0" marL="0" rtl="0" algn="ctr">
              <a:lnSpc>
                <a:spcPct val="115000"/>
              </a:lnSpc>
              <a:spcBef>
                <a:spcPts val="0"/>
              </a:spcBef>
              <a:spcAft>
                <a:spcPts val="0"/>
              </a:spcAft>
              <a:buSzPts val="1000"/>
              <a:buNone/>
            </a:pPr>
            <a:r>
              <a:rPr lang="en" sz="1200">
                <a:latin typeface="Manrope Medium"/>
                <a:ea typeface="Manrope Medium"/>
                <a:cs typeface="Manrope Medium"/>
                <a:sym typeface="Manrope Medium"/>
              </a:rPr>
              <a:t>Neerja Kasture</a:t>
            </a:r>
            <a:endParaRPr sz="1200">
              <a:latin typeface="Manrope Medium"/>
              <a:ea typeface="Manrope Medium"/>
              <a:cs typeface="Manrope Medium"/>
              <a:sym typeface="Manrope Medium"/>
            </a:endParaRPr>
          </a:p>
          <a:p>
            <a:pPr indent="0" lvl="0" marL="0" rtl="0" algn="ctr">
              <a:lnSpc>
                <a:spcPct val="115000"/>
              </a:lnSpc>
              <a:spcBef>
                <a:spcPts val="0"/>
              </a:spcBef>
              <a:spcAft>
                <a:spcPts val="0"/>
              </a:spcAft>
              <a:buSzPts val="1000"/>
              <a:buNone/>
            </a:pPr>
            <a:r>
              <a:rPr lang="en" sz="1200">
                <a:latin typeface="Manrope Medium"/>
                <a:ea typeface="Manrope Medium"/>
                <a:cs typeface="Manrope Medium"/>
                <a:sym typeface="Manrope Medium"/>
              </a:rPr>
              <a:t>Tapananshu Gandhi</a:t>
            </a:r>
            <a:endParaRPr sz="1200">
              <a:latin typeface="Manrope Medium"/>
              <a:ea typeface="Manrope Medium"/>
              <a:cs typeface="Manrope Medium"/>
              <a:sym typeface="Manrope Medium"/>
            </a:endParaRPr>
          </a:p>
        </p:txBody>
      </p:sp>
      <p:sp>
        <p:nvSpPr>
          <p:cNvPr id="1153" name="Google Shape;1153;p62"/>
          <p:cNvSpPr txBox="1"/>
          <p:nvPr>
            <p:ph idx="3" type="title"/>
          </p:nvPr>
        </p:nvSpPr>
        <p:spPr>
          <a:xfrm rot="-555660">
            <a:off x="6004620" y="3048093"/>
            <a:ext cx="1431661" cy="300654"/>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000"/>
              <a:buFont typeface="Arial"/>
              <a:buNone/>
            </a:pPr>
            <a:r>
              <a:rPr lang="en"/>
              <a:t>  Low-Fi Prototype</a:t>
            </a:r>
            <a:endParaRPr/>
          </a:p>
          <a:p>
            <a:pPr indent="0" lvl="0" marL="0" rtl="0" algn="ctr">
              <a:lnSpc>
                <a:spcPct val="90000"/>
              </a:lnSpc>
              <a:spcBef>
                <a:spcPts val="0"/>
              </a:spcBef>
              <a:spcAft>
                <a:spcPts val="0"/>
              </a:spcAft>
              <a:buClr>
                <a:srgbClr val="000000"/>
              </a:buClr>
              <a:buSzPts val="900"/>
              <a:buFont typeface="Arial"/>
              <a:buNone/>
            </a:pPr>
            <a:r>
              <a:t/>
            </a:r>
            <a:endParaRPr/>
          </a:p>
        </p:txBody>
      </p:sp>
      <p:sp>
        <p:nvSpPr>
          <p:cNvPr id="1154" name="Google Shape;1154;p62"/>
          <p:cNvSpPr txBox="1"/>
          <p:nvPr>
            <p:ph idx="4" type="subTitle"/>
          </p:nvPr>
        </p:nvSpPr>
        <p:spPr>
          <a:xfrm rot="-503039">
            <a:off x="376178" y="1026449"/>
            <a:ext cx="2211838" cy="438184"/>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300"/>
              <a:buNone/>
            </a:pPr>
            <a:r>
              <a:rPr lang="en" sz="1100"/>
              <a:t>CS435: Human Computer Interaction</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71"/>
          <p:cNvSpPr txBox="1"/>
          <p:nvPr>
            <p:ph type="title"/>
          </p:nvPr>
        </p:nvSpPr>
        <p:spPr>
          <a:xfrm>
            <a:off x="3020475" y="39100"/>
            <a:ext cx="3198300" cy="4692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3000"/>
              <a:buNone/>
            </a:pPr>
            <a:r>
              <a:rPr lang="en" sz="2800"/>
              <a:t>SITEMAP</a:t>
            </a:r>
            <a:endParaRPr sz="2800"/>
          </a:p>
        </p:txBody>
      </p:sp>
      <p:pic>
        <p:nvPicPr>
          <p:cNvPr id="1365" name="Google Shape;1365;p71"/>
          <p:cNvPicPr preferRelativeResize="0"/>
          <p:nvPr/>
        </p:nvPicPr>
        <p:blipFill>
          <a:blip r:embed="rId3">
            <a:alphaModFix/>
          </a:blip>
          <a:stretch>
            <a:fillRect/>
          </a:stretch>
        </p:blipFill>
        <p:spPr>
          <a:xfrm>
            <a:off x="393074" y="740900"/>
            <a:ext cx="7998399" cy="4019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72"/>
          <p:cNvSpPr txBox="1"/>
          <p:nvPr>
            <p:ph type="title"/>
          </p:nvPr>
        </p:nvSpPr>
        <p:spPr>
          <a:xfrm>
            <a:off x="449625" y="25800"/>
            <a:ext cx="4170000" cy="86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Setup Page</a:t>
            </a:r>
            <a:endParaRPr/>
          </a:p>
        </p:txBody>
      </p:sp>
      <p:pic>
        <p:nvPicPr>
          <p:cNvPr id="1371" name="Google Shape;1371;p72"/>
          <p:cNvPicPr preferRelativeResize="0"/>
          <p:nvPr/>
        </p:nvPicPr>
        <p:blipFill rotWithShape="1">
          <a:blip r:embed="rId3">
            <a:alphaModFix/>
          </a:blip>
          <a:srcRect b="0" l="14279" r="17395" t="0"/>
          <a:stretch/>
        </p:blipFill>
        <p:spPr>
          <a:xfrm>
            <a:off x="4742550" y="120625"/>
            <a:ext cx="3386876" cy="5022874"/>
          </a:xfrm>
          <a:prstGeom prst="rect">
            <a:avLst/>
          </a:prstGeom>
          <a:noFill/>
          <a:ln>
            <a:noFill/>
          </a:ln>
        </p:spPr>
      </p:pic>
      <p:sp>
        <p:nvSpPr>
          <p:cNvPr id="1372" name="Google Shape;1372;p72"/>
          <p:cNvSpPr txBox="1"/>
          <p:nvPr/>
        </p:nvSpPr>
        <p:spPr>
          <a:xfrm>
            <a:off x="433625" y="1570513"/>
            <a:ext cx="3981000" cy="21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anrope"/>
                <a:ea typeface="Manrope"/>
                <a:cs typeface="Manrope"/>
                <a:sym typeface="Manrope"/>
              </a:rPr>
              <a:t>Page Elements</a:t>
            </a:r>
            <a:endParaRPr>
              <a:solidFill>
                <a:schemeClr val="lt1"/>
              </a:solidFill>
              <a:latin typeface="Manrope"/>
              <a:ea typeface="Manrope"/>
              <a:cs typeface="Manrope"/>
              <a:sym typeface="Manrope"/>
            </a:endParaRPr>
          </a:p>
          <a:p>
            <a:pPr indent="0" lvl="0" marL="0" rtl="0" algn="l">
              <a:spcBef>
                <a:spcPts val="0"/>
              </a:spcBef>
              <a:spcAft>
                <a:spcPts val="0"/>
              </a:spcAft>
              <a:buNone/>
            </a:pPr>
            <a:r>
              <a:t/>
            </a:r>
            <a:endParaRPr>
              <a:solidFill>
                <a:schemeClr val="lt1"/>
              </a:solidFill>
              <a:latin typeface="Manrope"/>
              <a:ea typeface="Manrope"/>
              <a:cs typeface="Manrope"/>
              <a:sym typeface="Manrope"/>
            </a:endParaRPr>
          </a:p>
          <a:p>
            <a:pPr indent="-317500" lvl="0" marL="457200" rtl="0" algn="l">
              <a:spcBef>
                <a:spcPts val="0"/>
              </a:spcBef>
              <a:spcAft>
                <a:spcPts val="0"/>
              </a:spcAft>
              <a:buClr>
                <a:schemeClr val="lt1"/>
              </a:buClr>
              <a:buSzPts val="1400"/>
              <a:buFont typeface="Manrope"/>
              <a:buAutoNum type="arabicPeriod"/>
            </a:pPr>
            <a:r>
              <a:rPr lang="en">
                <a:solidFill>
                  <a:schemeClr val="lt1"/>
                </a:solidFill>
                <a:latin typeface="Manrope"/>
                <a:ea typeface="Manrope"/>
                <a:cs typeface="Manrope"/>
                <a:sym typeface="Manrope"/>
              </a:rPr>
              <a:t>Input fields - Name, Grade/Class , Age</a:t>
            </a:r>
            <a:endParaRPr>
              <a:solidFill>
                <a:schemeClr val="lt1"/>
              </a:solidFill>
              <a:latin typeface="Manrope"/>
              <a:ea typeface="Manrope"/>
              <a:cs typeface="Manrope"/>
              <a:sym typeface="Manrope"/>
            </a:endParaRPr>
          </a:p>
          <a:p>
            <a:pPr indent="0" lvl="0" marL="457200" rtl="0" algn="l">
              <a:spcBef>
                <a:spcPts val="0"/>
              </a:spcBef>
              <a:spcAft>
                <a:spcPts val="0"/>
              </a:spcAft>
              <a:buNone/>
            </a:pPr>
            <a:r>
              <a:t/>
            </a:r>
            <a:endParaRPr>
              <a:solidFill>
                <a:schemeClr val="lt1"/>
              </a:solidFill>
              <a:latin typeface="Manrope"/>
              <a:ea typeface="Manrope"/>
              <a:cs typeface="Manrope"/>
              <a:sym typeface="Manrope"/>
            </a:endParaRPr>
          </a:p>
          <a:p>
            <a:pPr indent="-317500" lvl="0" marL="457200" rtl="0" algn="l">
              <a:spcBef>
                <a:spcPts val="0"/>
              </a:spcBef>
              <a:spcAft>
                <a:spcPts val="0"/>
              </a:spcAft>
              <a:buClr>
                <a:schemeClr val="lt1"/>
              </a:buClr>
              <a:buSzPts val="1400"/>
              <a:buFont typeface="Manrope"/>
              <a:buAutoNum type="arabicPeriod"/>
            </a:pPr>
            <a:r>
              <a:rPr lang="en">
                <a:solidFill>
                  <a:schemeClr val="lt1"/>
                </a:solidFill>
                <a:latin typeface="Manrope"/>
                <a:ea typeface="Manrope"/>
                <a:cs typeface="Manrope"/>
                <a:sym typeface="Manrope"/>
              </a:rPr>
              <a:t>Consent</a:t>
            </a:r>
            <a:r>
              <a:rPr lang="en">
                <a:solidFill>
                  <a:schemeClr val="lt1"/>
                </a:solidFill>
                <a:latin typeface="Manrope"/>
                <a:ea typeface="Manrope"/>
                <a:cs typeface="Manrope"/>
                <a:sym typeface="Manrope"/>
              </a:rPr>
              <a:t> </a:t>
            </a:r>
            <a:r>
              <a:rPr lang="en">
                <a:solidFill>
                  <a:schemeClr val="lt1"/>
                </a:solidFill>
                <a:latin typeface="Manrope"/>
                <a:ea typeface="Manrope"/>
                <a:cs typeface="Manrope"/>
                <a:sym typeface="Manrope"/>
              </a:rPr>
              <a:t>checkbox</a:t>
            </a:r>
            <a:endParaRPr>
              <a:solidFill>
                <a:schemeClr val="lt1"/>
              </a:solidFill>
              <a:latin typeface="Manrope"/>
              <a:ea typeface="Manrope"/>
              <a:cs typeface="Manrope"/>
              <a:sym typeface="Manrope"/>
            </a:endParaRPr>
          </a:p>
          <a:p>
            <a:pPr indent="0" lvl="0" marL="457200" rtl="0" algn="l">
              <a:spcBef>
                <a:spcPts val="0"/>
              </a:spcBef>
              <a:spcAft>
                <a:spcPts val="0"/>
              </a:spcAft>
              <a:buNone/>
            </a:pPr>
            <a:r>
              <a:t/>
            </a:r>
            <a:endParaRPr>
              <a:solidFill>
                <a:schemeClr val="lt1"/>
              </a:solidFill>
              <a:latin typeface="Manrope"/>
              <a:ea typeface="Manrope"/>
              <a:cs typeface="Manrope"/>
              <a:sym typeface="Manrope"/>
            </a:endParaRPr>
          </a:p>
          <a:p>
            <a:pPr indent="-317500" lvl="0" marL="457200" rtl="0" algn="l">
              <a:spcBef>
                <a:spcPts val="0"/>
              </a:spcBef>
              <a:spcAft>
                <a:spcPts val="0"/>
              </a:spcAft>
              <a:buClr>
                <a:schemeClr val="lt1"/>
              </a:buClr>
              <a:buSzPts val="1400"/>
              <a:buFont typeface="Manrope"/>
              <a:buAutoNum type="arabicPeriod"/>
            </a:pPr>
            <a:r>
              <a:rPr lang="en">
                <a:solidFill>
                  <a:schemeClr val="lt1"/>
                </a:solidFill>
                <a:latin typeface="Manrope"/>
                <a:ea typeface="Manrope"/>
                <a:cs typeface="Manrope"/>
                <a:sym typeface="Manrope"/>
              </a:rPr>
              <a:t>Language Dropdown</a:t>
            </a:r>
            <a:endParaRPr>
              <a:solidFill>
                <a:schemeClr val="lt1"/>
              </a:solidFill>
              <a:latin typeface="Manrope"/>
              <a:ea typeface="Manrope"/>
              <a:cs typeface="Manrope"/>
              <a:sym typeface="Manrope"/>
            </a:endParaRPr>
          </a:p>
          <a:p>
            <a:pPr indent="0" lvl="0" marL="457200" rtl="0" algn="l">
              <a:spcBef>
                <a:spcPts val="0"/>
              </a:spcBef>
              <a:spcAft>
                <a:spcPts val="0"/>
              </a:spcAft>
              <a:buNone/>
            </a:pPr>
            <a:r>
              <a:t/>
            </a:r>
            <a:endParaRPr>
              <a:solidFill>
                <a:schemeClr val="lt1"/>
              </a:solidFill>
              <a:latin typeface="Manrope"/>
              <a:ea typeface="Manrope"/>
              <a:cs typeface="Manrope"/>
              <a:sym typeface="Manrope"/>
            </a:endParaRPr>
          </a:p>
          <a:p>
            <a:pPr indent="-317500" lvl="0" marL="457200" rtl="0" algn="l">
              <a:spcBef>
                <a:spcPts val="0"/>
              </a:spcBef>
              <a:spcAft>
                <a:spcPts val="0"/>
              </a:spcAft>
              <a:buClr>
                <a:schemeClr val="lt1"/>
              </a:buClr>
              <a:buSzPts val="1400"/>
              <a:buFont typeface="Manrope"/>
              <a:buAutoNum type="arabicPeriod"/>
            </a:pPr>
            <a:r>
              <a:rPr lang="en">
                <a:solidFill>
                  <a:schemeClr val="lt1"/>
                </a:solidFill>
                <a:latin typeface="Manrope"/>
                <a:ea typeface="Manrope"/>
                <a:cs typeface="Manrope"/>
                <a:sym typeface="Manrope"/>
              </a:rPr>
              <a:t>Login Button ( Linking to Home Page) </a:t>
            </a:r>
            <a:endParaRPr>
              <a:solidFill>
                <a:schemeClr val="lt1"/>
              </a:solidFill>
              <a:latin typeface="Manrope"/>
              <a:ea typeface="Manrope"/>
              <a:cs typeface="Manrope"/>
              <a:sym typeface="Manrop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73"/>
          <p:cNvSpPr txBox="1"/>
          <p:nvPr>
            <p:ph type="title"/>
          </p:nvPr>
        </p:nvSpPr>
        <p:spPr>
          <a:xfrm>
            <a:off x="449625" y="25800"/>
            <a:ext cx="4170000" cy="86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Home Page</a:t>
            </a:r>
            <a:endParaRPr/>
          </a:p>
        </p:txBody>
      </p:sp>
      <p:pic>
        <p:nvPicPr>
          <p:cNvPr id="1378" name="Google Shape;1378;p73"/>
          <p:cNvPicPr preferRelativeResize="0"/>
          <p:nvPr/>
        </p:nvPicPr>
        <p:blipFill rotWithShape="1">
          <a:blip r:embed="rId3">
            <a:alphaModFix/>
          </a:blip>
          <a:srcRect b="0" l="0" r="-2228" t="0"/>
          <a:stretch/>
        </p:blipFill>
        <p:spPr>
          <a:xfrm>
            <a:off x="2944587" y="558825"/>
            <a:ext cx="6271075" cy="3111025"/>
          </a:xfrm>
          <a:prstGeom prst="rect">
            <a:avLst/>
          </a:prstGeom>
          <a:noFill/>
          <a:ln>
            <a:noFill/>
          </a:ln>
        </p:spPr>
      </p:pic>
      <p:sp>
        <p:nvSpPr>
          <p:cNvPr id="1379" name="Google Shape;1379;p73"/>
          <p:cNvSpPr txBox="1"/>
          <p:nvPr/>
        </p:nvSpPr>
        <p:spPr>
          <a:xfrm>
            <a:off x="559500" y="1081100"/>
            <a:ext cx="2325300" cy="31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Manrope"/>
                <a:ea typeface="Manrope"/>
                <a:cs typeface="Manrope"/>
                <a:sym typeface="Manrope"/>
              </a:rPr>
              <a:t>Page Elements</a:t>
            </a:r>
            <a:endParaRPr sz="1200">
              <a:solidFill>
                <a:schemeClr val="lt1"/>
              </a:solidFill>
              <a:latin typeface="Manrope"/>
              <a:ea typeface="Manrope"/>
              <a:cs typeface="Manrope"/>
              <a:sym typeface="Manrope"/>
            </a:endParaRPr>
          </a:p>
          <a:p>
            <a:pPr indent="0" lvl="0" marL="0" rtl="0" algn="l">
              <a:spcBef>
                <a:spcPts val="0"/>
              </a:spcBef>
              <a:spcAft>
                <a:spcPts val="0"/>
              </a:spcAft>
              <a:buNone/>
            </a:pPr>
            <a:r>
              <a:t/>
            </a: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Language drop down</a:t>
            </a:r>
            <a:endParaRPr sz="1200">
              <a:solidFill>
                <a:schemeClr val="lt1"/>
              </a:solidFill>
              <a:latin typeface="Manrope"/>
              <a:ea typeface="Manrope"/>
              <a:cs typeface="Manrope"/>
              <a:sym typeface="Manrope"/>
            </a:endParaRPr>
          </a:p>
          <a:p>
            <a:pPr indent="0" lvl="0" marL="457200" rtl="0" algn="l">
              <a:spcBef>
                <a:spcPts val="0"/>
              </a:spcBef>
              <a:spcAft>
                <a:spcPts val="0"/>
              </a:spcAft>
              <a:buNone/>
            </a:pPr>
            <a:r>
              <a:t/>
            </a: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Buttons- Career guide chatbot, New </a:t>
            </a:r>
            <a:r>
              <a:rPr lang="en" sz="1200">
                <a:solidFill>
                  <a:schemeClr val="lt1"/>
                </a:solidFill>
                <a:latin typeface="Manrope"/>
                <a:ea typeface="Manrope"/>
                <a:cs typeface="Manrope"/>
                <a:sym typeface="Manrope"/>
              </a:rPr>
              <a:t>Assessment, Previous Assessments</a:t>
            </a:r>
            <a:r>
              <a:rPr lang="en" sz="1200">
                <a:solidFill>
                  <a:schemeClr val="lt1"/>
                </a:solidFill>
                <a:latin typeface="Manrope"/>
                <a:ea typeface="Manrope"/>
                <a:cs typeface="Manrope"/>
                <a:sym typeface="Manrope"/>
              </a:rPr>
              <a:t> </a:t>
            </a:r>
            <a:endParaRPr sz="1200">
              <a:solidFill>
                <a:schemeClr val="lt1"/>
              </a:solidFill>
              <a:latin typeface="Manrope"/>
              <a:ea typeface="Manrope"/>
              <a:cs typeface="Manrope"/>
              <a:sym typeface="Manrope"/>
            </a:endParaRPr>
          </a:p>
          <a:p>
            <a:pPr indent="0" lvl="0" marL="457200" rtl="0" algn="l">
              <a:spcBef>
                <a:spcPts val="0"/>
              </a:spcBef>
              <a:spcAft>
                <a:spcPts val="0"/>
              </a:spcAft>
              <a:buNone/>
            </a:pPr>
            <a:r>
              <a:t/>
            </a: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Profile logo ( top right) - link to profile settings page</a:t>
            </a:r>
            <a:endParaRPr sz="1200">
              <a:solidFill>
                <a:schemeClr val="lt1"/>
              </a:solidFill>
              <a:latin typeface="Manrope"/>
              <a:ea typeface="Manrope"/>
              <a:cs typeface="Manrope"/>
              <a:sym typeface="Manrop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74"/>
          <p:cNvSpPr txBox="1"/>
          <p:nvPr>
            <p:ph type="title"/>
          </p:nvPr>
        </p:nvSpPr>
        <p:spPr>
          <a:xfrm>
            <a:off x="449625" y="25800"/>
            <a:ext cx="5822100" cy="86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New </a:t>
            </a:r>
            <a:r>
              <a:rPr lang="en"/>
              <a:t>Assessment - Section 1 Aptitude</a:t>
            </a:r>
            <a:endParaRPr/>
          </a:p>
        </p:txBody>
      </p:sp>
      <p:pic>
        <p:nvPicPr>
          <p:cNvPr id="1385" name="Google Shape;1385;p74"/>
          <p:cNvPicPr preferRelativeResize="0"/>
          <p:nvPr/>
        </p:nvPicPr>
        <p:blipFill rotWithShape="1">
          <a:blip r:embed="rId3">
            <a:alphaModFix/>
          </a:blip>
          <a:srcRect b="0" l="8857" r="6547" t="0"/>
          <a:stretch/>
        </p:blipFill>
        <p:spPr>
          <a:xfrm>
            <a:off x="3444450" y="904150"/>
            <a:ext cx="5699551" cy="3950100"/>
          </a:xfrm>
          <a:prstGeom prst="rect">
            <a:avLst/>
          </a:prstGeom>
          <a:noFill/>
          <a:ln>
            <a:noFill/>
          </a:ln>
        </p:spPr>
      </p:pic>
      <p:sp>
        <p:nvSpPr>
          <p:cNvPr id="1386" name="Google Shape;1386;p74"/>
          <p:cNvSpPr txBox="1"/>
          <p:nvPr/>
        </p:nvSpPr>
        <p:spPr>
          <a:xfrm>
            <a:off x="496300" y="904150"/>
            <a:ext cx="2658000" cy="3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Manrope"/>
                <a:ea typeface="Manrope"/>
                <a:cs typeface="Manrope"/>
                <a:sym typeface="Manrope"/>
              </a:rPr>
              <a:t>Page Elements</a:t>
            </a:r>
            <a:endParaRPr sz="1200">
              <a:solidFill>
                <a:schemeClr val="lt1"/>
              </a:solidFill>
              <a:latin typeface="Manrope"/>
              <a:ea typeface="Manrope"/>
              <a:cs typeface="Manrope"/>
              <a:sym typeface="Manrope"/>
            </a:endParaRPr>
          </a:p>
          <a:p>
            <a:pPr indent="0" lvl="0" marL="0" rtl="0" algn="l">
              <a:spcBef>
                <a:spcPts val="0"/>
              </a:spcBef>
              <a:spcAft>
                <a:spcPts val="0"/>
              </a:spcAft>
              <a:buNone/>
            </a:pPr>
            <a:r>
              <a:t/>
            </a: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Language Dropdown (top right) </a:t>
            </a:r>
            <a:endParaRPr sz="1200">
              <a:solidFill>
                <a:schemeClr val="lt1"/>
              </a:solidFill>
              <a:latin typeface="Manrope"/>
              <a:ea typeface="Manrope"/>
              <a:cs typeface="Manrope"/>
              <a:sym typeface="Manrope"/>
            </a:endParaRPr>
          </a:p>
          <a:p>
            <a:pPr indent="0" lvl="0" marL="457200" rtl="0" algn="l">
              <a:spcBef>
                <a:spcPts val="0"/>
              </a:spcBef>
              <a:spcAft>
                <a:spcPts val="0"/>
              </a:spcAft>
              <a:buNone/>
            </a:pPr>
            <a:r>
              <a:t/>
            </a: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Previous Arrow (top left)- Linking back to home page</a:t>
            </a:r>
            <a:endParaRPr sz="1200">
              <a:solidFill>
                <a:schemeClr val="lt1"/>
              </a:solidFill>
              <a:latin typeface="Manrope"/>
              <a:ea typeface="Manrope"/>
              <a:cs typeface="Manrope"/>
              <a:sym typeface="Manrope"/>
            </a:endParaRPr>
          </a:p>
          <a:p>
            <a:pPr indent="0" lvl="0" marL="457200" rtl="0" algn="l">
              <a:spcBef>
                <a:spcPts val="0"/>
              </a:spcBef>
              <a:spcAft>
                <a:spcPts val="0"/>
              </a:spcAft>
              <a:buNone/>
            </a:pPr>
            <a:r>
              <a:t/>
            </a: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Buttons - Save progress (top right), Next Section (bottom right)</a:t>
            </a:r>
            <a:endParaRPr sz="1200">
              <a:solidFill>
                <a:schemeClr val="lt1"/>
              </a:solidFill>
              <a:latin typeface="Manrope"/>
              <a:ea typeface="Manrope"/>
              <a:cs typeface="Manrope"/>
              <a:sym typeface="Manrope"/>
            </a:endParaRPr>
          </a:p>
          <a:p>
            <a:pPr indent="0" lvl="0" marL="457200" rtl="0" algn="l">
              <a:spcBef>
                <a:spcPts val="0"/>
              </a:spcBef>
              <a:spcAft>
                <a:spcPts val="0"/>
              </a:spcAft>
              <a:buNone/>
            </a:pPr>
            <a:r>
              <a:t/>
            </a: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Questions - Total of 33 questions with 5 options -</a:t>
            </a:r>
            <a:endParaRPr sz="1200">
              <a:solidFill>
                <a:schemeClr val="lt1"/>
              </a:solidFill>
              <a:latin typeface="Manrope"/>
              <a:ea typeface="Manrope"/>
              <a:cs typeface="Manrope"/>
              <a:sym typeface="Manrope"/>
            </a:endParaRPr>
          </a:p>
          <a:p>
            <a:pPr indent="-304800" lvl="1" marL="914400" rtl="0" algn="l">
              <a:spcBef>
                <a:spcPts val="0"/>
              </a:spcBef>
              <a:spcAft>
                <a:spcPts val="0"/>
              </a:spcAft>
              <a:buClr>
                <a:schemeClr val="lt1"/>
              </a:buClr>
              <a:buSzPts val="1200"/>
              <a:buFont typeface="Manrope"/>
              <a:buAutoNum type="alphaLcPeriod"/>
            </a:pPr>
            <a:r>
              <a:rPr lang="en" sz="1200">
                <a:solidFill>
                  <a:schemeClr val="lt1"/>
                </a:solidFill>
                <a:latin typeface="Manrope"/>
                <a:ea typeface="Manrope"/>
                <a:cs typeface="Manrope"/>
                <a:sym typeface="Manrope"/>
              </a:rPr>
              <a:t>Strongly Disagree</a:t>
            </a:r>
            <a:endParaRPr sz="1200">
              <a:solidFill>
                <a:schemeClr val="lt1"/>
              </a:solidFill>
              <a:latin typeface="Manrope"/>
              <a:ea typeface="Manrope"/>
              <a:cs typeface="Manrope"/>
              <a:sym typeface="Manrope"/>
            </a:endParaRPr>
          </a:p>
          <a:p>
            <a:pPr indent="-304800" lvl="1" marL="914400" rtl="0" algn="l">
              <a:spcBef>
                <a:spcPts val="0"/>
              </a:spcBef>
              <a:spcAft>
                <a:spcPts val="0"/>
              </a:spcAft>
              <a:buClr>
                <a:schemeClr val="lt1"/>
              </a:buClr>
              <a:buSzPts val="1200"/>
              <a:buFont typeface="Manrope"/>
              <a:buAutoNum type="alphaLcPeriod"/>
            </a:pPr>
            <a:r>
              <a:rPr lang="en" sz="1200">
                <a:solidFill>
                  <a:schemeClr val="lt1"/>
                </a:solidFill>
                <a:latin typeface="Manrope"/>
                <a:ea typeface="Manrope"/>
                <a:cs typeface="Manrope"/>
                <a:sym typeface="Manrope"/>
              </a:rPr>
              <a:t>Disagree</a:t>
            </a:r>
            <a:endParaRPr sz="1200">
              <a:solidFill>
                <a:schemeClr val="lt1"/>
              </a:solidFill>
              <a:latin typeface="Manrope"/>
              <a:ea typeface="Manrope"/>
              <a:cs typeface="Manrope"/>
              <a:sym typeface="Manrope"/>
            </a:endParaRPr>
          </a:p>
          <a:p>
            <a:pPr indent="-304800" lvl="1" marL="914400" rtl="0" algn="l">
              <a:spcBef>
                <a:spcPts val="0"/>
              </a:spcBef>
              <a:spcAft>
                <a:spcPts val="0"/>
              </a:spcAft>
              <a:buClr>
                <a:schemeClr val="lt1"/>
              </a:buClr>
              <a:buSzPts val="1200"/>
              <a:buFont typeface="Manrope"/>
              <a:buAutoNum type="alphaLcPeriod"/>
            </a:pPr>
            <a:r>
              <a:rPr lang="en" sz="1200">
                <a:solidFill>
                  <a:schemeClr val="lt1"/>
                </a:solidFill>
                <a:latin typeface="Manrope"/>
                <a:ea typeface="Manrope"/>
                <a:cs typeface="Manrope"/>
                <a:sym typeface="Manrope"/>
              </a:rPr>
              <a:t>Neutral</a:t>
            </a:r>
            <a:endParaRPr sz="1200">
              <a:solidFill>
                <a:schemeClr val="lt1"/>
              </a:solidFill>
              <a:latin typeface="Manrope"/>
              <a:ea typeface="Manrope"/>
              <a:cs typeface="Manrope"/>
              <a:sym typeface="Manrope"/>
            </a:endParaRPr>
          </a:p>
          <a:p>
            <a:pPr indent="-304800" lvl="1" marL="914400" rtl="0" algn="l">
              <a:spcBef>
                <a:spcPts val="0"/>
              </a:spcBef>
              <a:spcAft>
                <a:spcPts val="0"/>
              </a:spcAft>
              <a:buClr>
                <a:schemeClr val="lt1"/>
              </a:buClr>
              <a:buSzPts val="1200"/>
              <a:buFont typeface="Manrope"/>
              <a:buAutoNum type="alphaLcPeriod"/>
            </a:pPr>
            <a:r>
              <a:rPr lang="en" sz="1200">
                <a:solidFill>
                  <a:schemeClr val="lt1"/>
                </a:solidFill>
                <a:latin typeface="Manrope"/>
                <a:ea typeface="Manrope"/>
                <a:cs typeface="Manrope"/>
                <a:sym typeface="Manrope"/>
              </a:rPr>
              <a:t>Agree</a:t>
            </a:r>
            <a:endParaRPr sz="1200">
              <a:solidFill>
                <a:schemeClr val="lt1"/>
              </a:solidFill>
              <a:latin typeface="Manrope"/>
              <a:ea typeface="Manrope"/>
              <a:cs typeface="Manrope"/>
              <a:sym typeface="Manrope"/>
            </a:endParaRPr>
          </a:p>
          <a:p>
            <a:pPr indent="-304800" lvl="1" marL="914400" rtl="0" algn="l">
              <a:spcBef>
                <a:spcPts val="0"/>
              </a:spcBef>
              <a:spcAft>
                <a:spcPts val="0"/>
              </a:spcAft>
              <a:buClr>
                <a:schemeClr val="lt1"/>
              </a:buClr>
              <a:buSzPts val="1200"/>
              <a:buFont typeface="Manrope"/>
              <a:buAutoNum type="alphaLcPeriod"/>
            </a:pPr>
            <a:r>
              <a:rPr lang="en" sz="1200">
                <a:solidFill>
                  <a:schemeClr val="lt1"/>
                </a:solidFill>
                <a:latin typeface="Manrope"/>
                <a:ea typeface="Manrope"/>
                <a:cs typeface="Manrope"/>
                <a:sym typeface="Manrope"/>
              </a:rPr>
              <a:t>Strongly Agree</a:t>
            </a:r>
            <a:endParaRPr sz="1200">
              <a:solidFill>
                <a:schemeClr val="lt1"/>
              </a:solidFill>
              <a:latin typeface="Manrope"/>
              <a:ea typeface="Manrope"/>
              <a:cs typeface="Manrope"/>
              <a:sym typeface="Manrope"/>
            </a:endParaRPr>
          </a:p>
          <a:p>
            <a:pPr indent="0" lvl="0" marL="0" rtl="0" algn="l">
              <a:spcBef>
                <a:spcPts val="0"/>
              </a:spcBef>
              <a:spcAft>
                <a:spcPts val="0"/>
              </a:spcAft>
              <a:buNone/>
            </a:pPr>
            <a:r>
              <a:t/>
            </a:r>
            <a:endParaRPr sz="1200">
              <a:solidFill>
                <a:schemeClr val="lt1"/>
              </a:solidFill>
              <a:latin typeface="Manrope"/>
              <a:ea typeface="Manrope"/>
              <a:cs typeface="Manrope"/>
              <a:sym typeface="Manrop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75"/>
          <p:cNvSpPr txBox="1"/>
          <p:nvPr>
            <p:ph type="title"/>
          </p:nvPr>
        </p:nvSpPr>
        <p:spPr>
          <a:xfrm>
            <a:off x="449625" y="25800"/>
            <a:ext cx="7490100" cy="86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Section 2 Values &amp; Motivation</a:t>
            </a:r>
            <a:endParaRPr/>
          </a:p>
        </p:txBody>
      </p:sp>
      <p:pic>
        <p:nvPicPr>
          <p:cNvPr id="1392" name="Google Shape;1392;p75"/>
          <p:cNvPicPr preferRelativeResize="0"/>
          <p:nvPr/>
        </p:nvPicPr>
        <p:blipFill rotWithShape="1">
          <a:blip r:embed="rId3">
            <a:alphaModFix/>
          </a:blip>
          <a:srcRect b="0" l="9564" r="7192" t="0"/>
          <a:stretch/>
        </p:blipFill>
        <p:spPr>
          <a:xfrm>
            <a:off x="2874650" y="965525"/>
            <a:ext cx="6040752" cy="1859900"/>
          </a:xfrm>
          <a:prstGeom prst="rect">
            <a:avLst/>
          </a:prstGeom>
          <a:noFill/>
          <a:ln>
            <a:noFill/>
          </a:ln>
        </p:spPr>
      </p:pic>
      <p:sp>
        <p:nvSpPr>
          <p:cNvPr id="1393" name="Google Shape;1393;p75"/>
          <p:cNvSpPr txBox="1"/>
          <p:nvPr/>
        </p:nvSpPr>
        <p:spPr>
          <a:xfrm>
            <a:off x="458400" y="866250"/>
            <a:ext cx="2300100" cy="38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Manrope"/>
                <a:ea typeface="Manrope"/>
                <a:cs typeface="Manrope"/>
                <a:sym typeface="Manrope"/>
              </a:rPr>
              <a:t>Page Elements</a:t>
            </a:r>
            <a:endParaRPr sz="1200">
              <a:solidFill>
                <a:schemeClr val="lt1"/>
              </a:solidFill>
              <a:latin typeface="Manrope"/>
              <a:ea typeface="Manrope"/>
              <a:cs typeface="Manrope"/>
              <a:sym typeface="Manrope"/>
            </a:endParaRPr>
          </a:p>
          <a:p>
            <a:pPr indent="0" lvl="0" marL="0" rtl="0" algn="l">
              <a:spcBef>
                <a:spcPts val="0"/>
              </a:spcBef>
              <a:spcAft>
                <a:spcPts val="0"/>
              </a:spcAft>
              <a:buNone/>
            </a:pPr>
            <a:r>
              <a:t/>
            </a: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Similar Page elements and user activity feedback </a:t>
            </a:r>
            <a:endParaRPr sz="1200">
              <a:solidFill>
                <a:schemeClr val="lt1"/>
              </a:solidFill>
              <a:latin typeface="Manrope"/>
              <a:ea typeface="Manrope"/>
              <a:cs typeface="Manrope"/>
              <a:sym typeface="Manrope"/>
            </a:endParaRPr>
          </a:p>
          <a:p>
            <a:pPr indent="0" lvl="0" marL="457200" rtl="0" algn="l">
              <a:spcBef>
                <a:spcPts val="0"/>
              </a:spcBef>
              <a:spcAft>
                <a:spcPts val="0"/>
              </a:spcAft>
              <a:buNone/>
            </a:pPr>
            <a:r>
              <a:t/>
            </a: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Section 2 - Total of 17 questions  </a:t>
            </a:r>
            <a:r>
              <a:rPr lang="en" sz="1200">
                <a:solidFill>
                  <a:schemeClr val="lt1"/>
                </a:solidFill>
                <a:latin typeface="Manrope"/>
                <a:ea typeface="Manrope"/>
                <a:cs typeface="Manrope"/>
                <a:sym typeface="Manrope"/>
              </a:rPr>
              <a:t>with 5 options -</a:t>
            </a:r>
            <a:endParaRPr sz="1200">
              <a:solidFill>
                <a:schemeClr val="lt1"/>
              </a:solidFill>
              <a:latin typeface="Manrope"/>
              <a:ea typeface="Manrope"/>
              <a:cs typeface="Manrope"/>
              <a:sym typeface="Manrope"/>
            </a:endParaRPr>
          </a:p>
          <a:p>
            <a:pPr indent="-304800" lvl="1" marL="914400" rtl="0" algn="l">
              <a:spcBef>
                <a:spcPts val="0"/>
              </a:spcBef>
              <a:spcAft>
                <a:spcPts val="0"/>
              </a:spcAft>
              <a:buClr>
                <a:schemeClr val="lt1"/>
              </a:buClr>
              <a:buSzPts val="1200"/>
              <a:buFont typeface="Manrope"/>
              <a:buAutoNum type="alphaLcPeriod"/>
            </a:pPr>
            <a:r>
              <a:rPr lang="en" sz="1200">
                <a:solidFill>
                  <a:schemeClr val="lt1"/>
                </a:solidFill>
                <a:latin typeface="Manrope"/>
                <a:ea typeface="Manrope"/>
                <a:cs typeface="Manrope"/>
                <a:sym typeface="Manrope"/>
              </a:rPr>
              <a:t>Strongly Disagree</a:t>
            </a:r>
            <a:endParaRPr sz="1200">
              <a:solidFill>
                <a:schemeClr val="lt1"/>
              </a:solidFill>
              <a:latin typeface="Manrope"/>
              <a:ea typeface="Manrope"/>
              <a:cs typeface="Manrope"/>
              <a:sym typeface="Manrope"/>
            </a:endParaRPr>
          </a:p>
          <a:p>
            <a:pPr indent="-304800" lvl="1" marL="914400" rtl="0" algn="l">
              <a:spcBef>
                <a:spcPts val="0"/>
              </a:spcBef>
              <a:spcAft>
                <a:spcPts val="0"/>
              </a:spcAft>
              <a:buClr>
                <a:schemeClr val="lt1"/>
              </a:buClr>
              <a:buSzPts val="1200"/>
              <a:buFont typeface="Manrope"/>
              <a:buAutoNum type="alphaLcPeriod"/>
            </a:pPr>
            <a:r>
              <a:rPr lang="en" sz="1200">
                <a:solidFill>
                  <a:schemeClr val="lt1"/>
                </a:solidFill>
                <a:latin typeface="Manrope"/>
                <a:ea typeface="Manrope"/>
                <a:cs typeface="Manrope"/>
                <a:sym typeface="Manrope"/>
              </a:rPr>
              <a:t>Disagree</a:t>
            </a:r>
            <a:endParaRPr sz="1200">
              <a:solidFill>
                <a:schemeClr val="lt1"/>
              </a:solidFill>
              <a:latin typeface="Manrope"/>
              <a:ea typeface="Manrope"/>
              <a:cs typeface="Manrope"/>
              <a:sym typeface="Manrope"/>
            </a:endParaRPr>
          </a:p>
          <a:p>
            <a:pPr indent="-304800" lvl="1" marL="914400" rtl="0" algn="l">
              <a:spcBef>
                <a:spcPts val="0"/>
              </a:spcBef>
              <a:spcAft>
                <a:spcPts val="0"/>
              </a:spcAft>
              <a:buClr>
                <a:schemeClr val="lt1"/>
              </a:buClr>
              <a:buSzPts val="1200"/>
              <a:buFont typeface="Manrope"/>
              <a:buAutoNum type="alphaLcPeriod"/>
            </a:pPr>
            <a:r>
              <a:rPr lang="en" sz="1200">
                <a:solidFill>
                  <a:schemeClr val="lt1"/>
                </a:solidFill>
                <a:latin typeface="Manrope"/>
                <a:ea typeface="Manrope"/>
                <a:cs typeface="Manrope"/>
                <a:sym typeface="Manrope"/>
              </a:rPr>
              <a:t>Neutral</a:t>
            </a:r>
            <a:endParaRPr sz="1200">
              <a:solidFill>
                <a:schemeClr val="lt1"/>
              </a:solidFill>
              <a:latin typeface="Manrope"/>
              <a:ea typeface="Manrope"/>
              <a:cs typeface="Manrope"/>
              <a:sym typeface="Manrope"/>
            </a:endParaRPr>
          </a:p>
          <a:p>
            <a:pPr indent="-304800" lvl="1" marL="914400" rtl="0" algn="l">
              <a:spcBef>
                <a:spcPts val="0"/>
              </a:spcBef>
              <a:spcAft>
                <a:spcPts val="0"/>
              </a:spcAft>
              <a:buClr>
                <a:schemeClr val="lt1"/>
              </a:buClr>
              <a:buSzPts val="1200"/>
              <a:buFont typeface="Manrope"/>
              <a:buAutoNum type="alphaLcPeriod"/>
            </a:pPr>
            <a:r>
              <a:rPr lang="en" sz="1200">
                <a:solidFill>
                  <a:schemeClr val="lt1"/>
                </a:solidFill>
                <a:latin typeface="Manrope"/>
                <a:ea typeface="Manrope"/>
                <a:cs typeface="Manrope"/>
                <a:sym typeface="Manrope"/>
              </a:rPr>
              <a:t>Agree</a:t>
            </a:r>
            <a:endParaRPr sz="1200">
              <a:solidFill>
                <a:schemeClr val="lt1"/>
              </a:solidFill>
              <a:latin typeface="Manrope"/>
              <a:ea typeface="Manrope"/>
              <a:cs typeface="Manrope"/>
              <a:sym typeface="Manrope"/>
            </a:endParaRPr>
          </a:p>
          <a:p>
            <a:pPr indent="-304800" lvl="1" marL="914400" rtl="0" algn="l">
              <a:spcBef>
                <a:spcPts val="0"/>
              </a:spcBef>
              <a:spcAft>
                <a:spcPts val="0"/>
              </a:spcAft>
              <a:buClr>
                <a:schemeClr val="lt1"/>
              </a:buClr>
              <a:buSzPts val="1200"/>
              <a:buFont typeface="Manrope"/>
              <a:buAutoNum type="alphaLcPeriod"/>
            </a:pPr>
            <a:r>
              <a:rPr lang="en" sz="1200">
                <a:solidFill>
                  <a:schemeClr val="lt1"/>
                </a:solidFill>
                <a:latin typeface="Manrope"/>
                <a:ea typeface="Manrope"/>
                <a:cs typeface="Manrope"/>
                <a:sym typeface="Manrope"/>
              </a:rPr>
              <a:t>Strongly Agree</a:t>
            </a:r>
            <a:endParaRPr sz="1200">
              <a:solidFill>
                <a:schemeClr val="lt1"/>
              </a:solidFill>
              <a:latin typeface="Manrope"/>
              <a:ea typeface="Manrope"/>
              <a:cs typeface="Manrope"/>
              <a:sym typeface="Manrope"/>
            </a:endParaRPr>
          </a:p>
          <a:p>
            <a:pPr indent="0" lvl="0" marL="457200" rtl="0" algn="l">
              <a:spcBef>
                <a:spcPts val="0"/>
              </a:spcBef>
              <a:spcAft>
                <a:spcPts val="0"/>
              </a:spcAft>
              <a:buNone/>
            </a:pPr>
            <a:r>
              <a:t/>
            </a:r>
            <a:endParaRPr sz="1200">
              <a:solidFill>
                <a:schemeClr val="lt1"/>
              </a:solidFill>
              <a:latin typeface="Manrope"/>
              <a:ea typeface="Manrope"/>
              <a:cs typeface="Manrope"/>
              <a:sym typeface="Manrop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76"/>
          <p:cNvSpPr txBox="1"/>
          <p:nvPr>
            <p:ph type="title"/>
          </p:nvPr>
        </p:nvSpPr>
        <p:spPr>
          <a:xfrm>
            <a:off x="449625" y="25800"/>
            <a:ext cx="5630400" cy="86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Section 3  Personal Information</a:t>
            </a:r>
            <a:endParaRPr/>
          </a:p>
        </p:txBody>
      </p:sp>
      <p:pic>
        <p:nvPicPr>
          <p:cNvPr id="1399" name="Google Shape;1399;p76"/>
          <p:cNvPicPr preferRelativeResize="0"/>
          <p:nvPr/>
        </p:nvPicPr>
        <p:blipFill>
          <a:blip r:embed="rId3">
            <a:alphaModFix/>
          </a:blip>
          <a:stretch>
            <a:fillRect/>
          </a:stretch>
        </p:blipFill>
        <p:spPr>
          <a:xfrm>
            <a:off x="2917488" y="782438"/>
            <a:ext cx="6144325" cy="3578625"/>
          </a:xfrm>
          <a:prstGeom prst="rect">
            <a:avLst/>
          </a:prstGeom>
          <a:noFill/>
          <a:ln>
            <a:noFill/>
          </a:ln>
        </p:spPr>
      </p:pic>
      <p:sp>
        <p:nvSpPr>
          <p:cNvPr id="1400" name="Google Shape;1400;p76"/>
          <p:cNvSpPr txBox="1"/>
          <p:nvPr/>
        </p:nvSpPr>
        <p:spPr>
          <a:xfrm>
            <a:off x="546875" y="904150"/>
            <a:ext cx="2186400" cy="35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Manrope"/>
                <a:ea typeface="Manrope"/>
                <a:cs typeface="Manrope"/>
                <a:sym typeface="Manrope"/>
              </a:rPr>
              <a:t>Page Elements</a:t>
            </a:r>
            <a:endParaRPr sz="1200">
              <a:solidFill>
                <a:schemeClr val="lt1"/>
              </a:solidFill>
              <a:latin typeface="Manrope"/>
              <a:ea typeface="Manrope"/>
              <a:cs typeface="Manrope"/>
              <a:sym typeface="Manrope"/>
            </a:endParaRPr>
          </a:p>
          <a:p>
            <a:pPr indent="0" lvl="0" marL="0" rtl="0" algn="l">
              <a:spcBef>
                <a:spcPts val="0"/>
              </a:spcBef>
              <a:spcAft>
                <a:spcPts val="0"/>
              </a:spcAft>
              <a:buNone/>
            </a:pPr>
            <a:r>
              <a:t/>
            </a: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Submit Assessment button ( bottom right)- Linking to chatbot option</a:t>
            </a:r>
            <a:endParaRPr sz="1200">
              <a:solidFill>
                <a:schemeClr val="lt1"/>
              </a:solidFill>
              <a:latin typeface="Manrope"/>
              <a:ea typeface="Manrope"/>
              <a:cs typeface="Manrope"/>
              <a:sym typeface="Manrope"/>
            </a:endParaRPr>
          </a:p>
          <a:p>
            <a:pPr indent="0" lvl="0" marL="457200" rtl="0" algn="l">
              <a:spcBef>
                <a:spcPts val="0"/>
              </a:spcBef>
              <a:spcAft>
                <a:spcPts val="0"/>
              </a:spcAft>
              <a:buNone/>
            </a:pPr>
            <a:r>
              <a:t/>
            </a: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Total of 3 questions</a:t>
            </a:r>
            <a:endParaRPr sz="1200">
              <a:solidFill>
                <a:schemeClr val="lt1"/>
              </a:solidFill>
              <a:latin typeface="Manrope"/>
              <a:ea typeface="Manrope"/>
              <a:cs typeface="Manrope"/>
              <a:sym typeface="Manrope"/>
            </a:endParaRPr>
          </a:p>
          <a:p>
            <a:pPr indent="-304800" lvl="1" marL="914400" rtl="0" algn="l">
              <a:spcBef>
                <a:spcPts val="0"/>
              </a:spcBef>
              <a:spcAft>
                <a:spcPts val="0"/>
              </a:spcAft>
              <a:buClr>
                <a:schemeClr val="lt1"/>
              </a:buClr>
              <a:buSzPts val="1200"/>
              <a:buFont typeface="Manrope"/>
              <a:buAutoNum type="alphaLcPeriod"/>
            </a:pPr>
            <a:r>
              <a:rPr lang="en" sz="1200">
                <a:solidFill>
                  <a:schemeClr val="lt1"/>
                </a:solidFill>
                <a:latin typeface="Manrope"/>
                <a:ea typeface="Manrope"/>
                <a:cs typeface="Manrope"/>
                <a:sym typeface="Manrope"/>
              </a:rPr>
              <a:t>Two options based</a:t>
            </a:r>
            <a:endParaRPr sz="1200">
              <a:solidFill>
                <a:schemeClr val="lt1"/>
              </a:solidFill>
              <a:latin typeface="Manrope"/>
              <a:ea typeface="Manrope"/>
              <a:cs typeface="Manrope"/>
              <a:sym typeface="Manrope"/>
            </a:endParaRPr>
          </a:p>
          <a:p>
            <a:pPr indent="-304800" lvl="1" marL="914400" rtl="0" algn="l">
              <a:spcBef>
                <a:spcPts val="0"/>
              </a:spcBef>
              <a:spcAft>
                <a:spcPts val="0"/>
              </a:spcAft>
              <a:buClr>
                <a:schemeClr val="lt1"/>
              </a:buClr>
              <a:buSzPts val="1200"/>
              <a:buFont typeface="Manrope"/>
              <a:buAutoNum type="alphaLcPeriod"/>
            </a:pPr>
            <a:r>
              <a:rPr lang="en" sz="1200">
                <a:solidFill>
                  <a:schemeClr val="lt1"/>
                </a:solidFill>
                <a:latin typeface="Manrope"/>
                <a:ea typeface="Manrope"/>
                <a:cs typeface="Manrope"/>
                <a:sym typeface="Manrope"/>
              </a:rPr>
              <a:t>One text input</a:t>
            </a:r>
            <a:endParaRPr sz="1200">
              <a:solidFill>
                <a:schemeClr val="lt1"/>
              </a:solidFill>
              <a:latin typeface="Manrope"/>
              <a:ea typeface="Manrope"/>
              <a:cs typeface="Manrope"/>
              <a:sym typeface="Manrope"/>
            </a:endParaRPr>
          </a:p>
          <a:p>
            <a:pPr indent="0" lvl="0" marL="0" rtl="0" algn="l">
              <a:spcBef>
                <a:spcPts val="0"/>
              </a:spcBef>
              <a:spcAft>
                <a:spcPts val="0"/>
              </a:spcAft>
              <a:buNone/>
            </a:pPr>
            <a:r>
              <a:t/>
            </a:r>
            <a:endParaRPr sz="1200">
              <a:solidFill>
                <a:schemeClr val="lt1"/>
              </a:solidFill>
              <a:latin typeface="Manrope"/>
              <a:ea typeface="Manrope"/>
              <a:cs typeface="Manrope"/>
              <a:sym typeface="Manrop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77"/>
          <p:cNvSpPr txBox="1"/>
          <p:nvPr>
            <p:ph type="title"/>
          </p:nvPr>
        </p:nvSpPr>
        <p:spPr>
          <a:xfrm>
            <a:off x="512875" y="228600"/>
            <a:ext cx="7629300" cy="101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Loading window After Assessment Completion</a:t>
            </a:r>
            <a:endParaRPr/>
          </a:p>
        </p:txBody>
      </p:sp>
      <p:pic>
        <p:nvPicPr>
          <p:cNvPr id="1406" name="Google Shape;1406;p77"/>
          <p:cNvPicPr preferRelativeResize="0"/>
          <p:nvPr/>
        </p:nvPicPr>
        <p:blipFill>
          <a:blip r:embed="rId3">
            <a:alphaModFix/>
          </a:blip>
          <a:stretch>
            <a:fillRect/>
          </a:stretch>
        </p:blipFill>
        <p:spPr>
          <a:xfrm>
            <a:off x="3759275" y="1244400"/>
            <a:ext cx="5156134" cy="3594300"/>
          </a:xfrm>
          <a:prstGeom prst="rect">
            <a:avLst/>
          </a:prstGeom>
          <a:noFill/>
          <a:ln>
            <a:noFill/>
          </a:ln>
        </p:spPr>
      </p:pic>
      <p:sp>
        <p:nvSpPr>
          <p:cNvPr id="1407" name="Google Shape;1407;p77"/>
          <p:cNvSpPr txBox="1"/>
          <p:nvPr/>
        </p:nvSpPr>
        <p:spPr>
          <a:xfrm>
            <a:off x="584775" y="1131650"/>
            <a:ext cx="2843400" cy="35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Manrope"/>
                <a:ea typeface="Manrope"/>
                <a:cs typeface="Manrope"/>
                <a:sym typeface="Manrope"/>
              </a:rPr>
              <a:t>User feedback is given using a loading screen while the backend is </a:t>
            </a:r>
            <a:r>
              <a:rPr lang="en" sz="1200">
                <a:solidFill>
                  <a:schemeClr val="lt1"/>
                </a:solidFill>
                <a:latin typeface="Manrope"/>
                <a:ea typeface="Manrope"/>
                <a:cs typeface="Manrope"/>
                <a:sym typeface="Manrope"/>
              </a:rPr>
              <a:t>analyzing</a:t>
            </a:r>
            <a:r>
              <a:rPr lang="en" sz="1200">
                <a:solidFill>
                  <a:schemeClr val="lt1"/>
                </a:solidFill>
                <a:latin typeface="Manrope"/>
                <a:ea typeface="Manrope"/>
                <a:cs typeface="Manrope"/>
                <a:sym typeface="Manrope"/>
              </a:rPr>
              <a:t> the report.</a:t>
            </a:r>
            <a:endParaRPr sz="1200">
              <a:solidFill>
                <a:schemeClr val="lt1"/>
              </a:solidFill>
              <a:latin typeface="Manrope"/>
              <a:ea typeface="Manrope"/>
              <a:cs typeface="Manrope"/>
              <a:sym typeface="Manrope"/>
            </a:endParaRPr>
          </a:p>
          <a:p>
            <a:pPr indent="0" lvl="0" marL="0" rtl="0" algn="l">
              <a:spcBef>
                <a:spcPts val="0"/>
              </a:spcBef>
              <a:spcAft>
                <a:spcPts val="0"/>
              </a:spcAft>
              <a:buNone/>
            </a:pPr>
            <a:r>
              <a:t/>
            </a:r>
            <a:endParaRPr sz="1200">
              <a:solidFill>
                <a:schemeClr val="lt1"/>
              </a:solidFill>
              <a:latin typeface="Manrope"/>
              <a:ea typeface="Manrope"/>
              <a:cs typeface="Manrope"/>
              <a:sym typeface="Manrope"/>
            </a:endParaRPr>
          </a:p>
          <a:p>
            <a:pPr indent="0" lvl="0" marL="0" rtl="0" algn="l">
              <a:spcBef>
                <a:spcPts val="0"/>
              </a:spcBef>
              <a:spcAft>
                <a:spcPts val="0"/>
              </a:spcAft>
              <a:buNone/>
            </a:pPr>
            <a:r>
              <a:rPr lang="en" sz="1200">
                <a:solidFill>
                  <a:schemeClr val="lt1"/>
                </a:solidFill>
                <a:latin typeface="Manrope"/>
                <a:ea typeface="Manrope"/>
                <a:cs typeface="Manrope"/>
                <a:sym typeface="Manrope"/>
              </a:rPr>
              <a:t>Page Elements</a:t>
            </a:r>
            <a:endParaRPr sz="1200">
              <a:solidFill>
                <a:schemeClr val="lt1"/>
              </a:solidFill>
              <a:latin typeface="Manrope"/>
              <a:ea typeface="Manrope"/>
              <a:cs typeface="Manrope"/>
              <a:sym typeface="Manrope"/>
            </a:endParaRPr>
          </a:p>
          <a:p>
            <a:pPr indent="0" lvl="0" marL="0" rtl="0" algn="l">
              <a:spcBef>
                <a:spcPts val="0"/>
              </a:spcBef>
              <a:spcAft>
                <a:spcPts val="0"/>
              </a:spcAft>
              <a:buNone/>
            </a:pPr>
            <a:r>
              <a:t/>
            </a: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Button - View Results ( Bottom Left ) - Linking to AI chatbot for further guidance</a:t>
            </a:r>
            <a:endParaRPr sz="1200">
              <a:solidFill>
                <a:schemeClr val="lt1"/>
              </a:solidFill>
              <a:latin typeface="Manrope"/>
              <a:ea typeface="Manrope"/>
              <a:cs typeface="Manrope"/>
              <a:sym typeface="Manrope"/>
            </a:endParaRPr>
          </a:p>
          <a:p>
            <a:pPr indent="0" lvl="0" marL="457200" rtl="0" algn="l">
              <a:spcBef>
                <a:spcPts val="0"/>
              </a:spcBef>
              <a:spcAft>
                <a:spcPts val="0"/>
              </a:spcAft>
              <a:buNone/>
            </a:pPr>
            <a:r>
              <a:t/>
            </a: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Language Dropdown</a:t>
            </a:r>
            <a:br>
              <a:rPr lang="en" sz="1200">
                <a:solidFill>
                  <a:schemeClr val="lt1"/>
                </a:solidFill>
                <a:latin typeface="Manrope"/>
                <a:ea typeface="Manrope"/>
                <a:cs typeface="Manrope"/>
                <a:sym typeface="Manrope"/>
              </a:rPr>
            </a:b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View Results - Takes to chatbot page with a response based on the analysed assessment data</a:t>
            </a:r>
            <a:endParaRPr sz="1200">
              <a:solidFill>
                <a:schemeClr val="lt1"/>
              </a:solidFill>
              <a:latin typeface="Manrope"/>
              <a:ea typeface="Manrope"/>
              <a:cs typeface="Manrope"/>
              <a:sym typeface="Manrop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78"/>
          <p:cNvSpPr txBox="1"/>
          <p:nvPr>
            <p:ph type="title"/>
          </p:nvPr>
        </p:nvSpPr>
        <p:spPr>
          <a:xfrm>
            <a:off x="488025" y="228600"/>
            <a:ext cx="7426500" cy="101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Chatbot Interface</a:t>
            </a:r>
            <a:endParaRPr/>
          </a:p>
        </p:txBody>
      </p:sp>
      <p:pic>
        <p:nvPicPr>
          <p:cNvPr id="1413" name="Google Shape;1413;p78"/>
          <p:cNvPicPr preferRelativeResize="0"/>
          <p:nvPr/>
        </p:nvPicPr>
        <p:blipFill>
          <a:blip r:embed="rId3">
            <a:alphaModFix/>
          </a:blip>
          <a:stretch>
            <a:fillRect/>
          </a:stretch>
        </p:blipFill>
        <p:spPr>
          <a:xfrm>
            <a:off x="3741475" y="1088825"/>
            <a:ext cx="4938961" cy="3594300"/>
          </a:xfrm>
          <a:prstGeom prst="rect">
            <a:avLst/>
          </a:prstGeom>
          <a:noFill/>
          <a:ln>
            <a:noFill/>
          </a:ln>
        </p:spPr>
      </p:pic>
      <p:sp>
        <p:nvSpPr>
          <p:cNvPr id="1414" name="Google Shape;1414;p78"/>
          <p:cNvSpPr txBox="1"/>
          <p:nvPr/>
        </p:nvSpPr>
        <p:spPr>
          <a:xfrm>
            <a:off x="521600" y="1081100"/>
            <a:ext cx="2894100" cy="35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Manrope"/>
                <a:ea typeface="Manrope"/>
                <a:cs typeface="Manrope"/>
                <a:sym typeface="Manrope"/>
              </a:rPr>
              <a:t>Page Elements</a:t>
            </a:r>
            <a:endParaRPr sz="1200">
              <a:solidFill>
                <a:schemeClr val="lt1"/>
              </a:solidFill>
              <a:latin typeface="Manrope"/>
              <a:ea typeface="Manrope"/>
              <a:cs typeface="Manrope"/>
              <a:sym typeface="Manrope"/>
            </a:endParaRPr>
          </a:p>
          <a:p>
            <a:pPr indent="0" lvl="0" marL="0" rtl="0" algn="l">
              <a:spcBef>
                <a:spcPts val="0"/>
              </a:spcBef>
              <a:spcAft>
                <a:spcPts val="0"/>
              </a:spcAft>
              <a:buNone/>
            </a:pPr>
            <a:r>
              <a:t/>
            </a: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Text Input field ( button ) -  Input from user </a:t>
            </a:r>
            <a:endParaRPr sz="1200">
              <a:solidFill>
                <a:schemeClr val="lt1"/>
              </a:solidFill>
              <a:latin typeface="Manrope"/>
              <a:ea typeface="Manrope"/>
              <a:cs typeface="Manrope"/>
              <a:sym typeface="Manrope"/>
            </a:endParaRPr>
          </a:p>
          <a:p>
            <a:pPr indent="0" lvl="0" marL="0" rtl="0" algn="l">
              <a:spcBef>
                <a:spcPts val="0"/>
              </a:spcBef>
              <a:spcAft>
                <a:spcPts val="0"/>
              </a:spcAft>
              <a:buNone/>
            </a:pPr>
            <a:r>
              <a:t/>
            </a: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Language dropdown</a:t>
            </a:r>
            <a:endParaRPr sz="1200">
              <a:solidFill>
                <a:schemeClr val="lt1"/>
              </a:solidFill>
              <a:latin typeface="Manrope"/>
              <a:ea typeface="Manrope"/>
              <a:cs typeface="Manrope"/>
              <a:sym typeface="Manrope"/>
            </a:endParaRPr>
          </a:p>
          <a:p>
            <a:pPr indent="0" lvl="0" marL="0" rtl="0" algn="l">
              <a:spcBef>
                <a:spcPts val="0"/>
              </a:spcBef>
              <a:spcAft>
                <a:spcPts val="0"/>
              </a:spcAft>
              <a:buNone/>
            </a:pPr>
            <a:r>
              <a:t/>
            </a: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Chatting</a:t>
            </a:r>
            <a:r>
              <a:rPr lang="en" sz="1200">
                <a:solidFill>
                  <a:schemeClr val="lt1"/>
                </a:solidFill>
                <a:latin typeface="Manrope"/>
                <a:ea typeface="Manrope"/>
                <a:cs typeface="Manrope"/>
                <a:sym typeface="Manrope"/>
              </a:rPr>
              <a:t> interface similar to current chatbox interfaces for consistency</a:t>
            </a:r>
            <a:endParaRPr sz="1200">
              <a:solidFill>
                <a:schemeClr val="lt1"/>
              </a:solidFill>
              <a:latin typeface="Manrope"/>
              <a:ea typeface="Manrope"/>
              <a:cs typeface="Manrope"/>
              <a:sym typeface="Manrope"/>
            </a:endParaRPr>
          </a:p>
          <a:p>
            <a:pPr indent="0" lvl="0" marL="457200" rtl="0" algn="l">
              <a:spcBef>
                <a:spcPts val="0"/>
              </a:spcBef>
              <a:spcAft>
                <a:spcPts val="0"/>
              </a:spcAft>
              <a:buNone/>
            </a:pPr>
            <a:r>
              <a:t/>
            </a: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Previous button ( top left)- User to transition back to home page where either can take a new assessment or continue the current chat.</a:t>
            </a:r>
            <a:endParaRPr sz="1200">
              <a:solidFill>
                <a:schemeClr val="lt1"/>
              </a:solidFill>
              <a:latin typeface="Manrope"/>
              <a:ea typeface="Manrope"/>
              <a:cs typeface="Manrope"/>
              <a:sym typeface="Manrop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79"/>
          <p:cNvSpPr txBox="1"/>
          <p:nvPr>
            <p:ph type="title"/>
          </p:nvPr>
        </p:nvSpPr>
        <p:spPr>
          <a:xfrm>
            <a:off x="488025" y="228600"/>
            <a:ext cx="7426500" cy="101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Previous</a:t>
            </a:r>
            <a:r>
              <a:rPr lang="en"/>
              <a:t> </a:t>
            </a:r>
            <a:r>
              <a:rPr lang="en"/>
              <a:t>Assessment</a:t>
            </a:r>
            <a:endParaRPr/>
          </a:p>
        </p:txBody>
      </p:sp>
      <p:pic>
        <p:nvPicPr>
          <p:cNvPr id="1420" name="Google Shape;1420;p79"/>
          <p:cNvPicPr preferRelativeResize="0"/>
          <p:nvPr/>
        </p:nvPicPr>
        <p:blipFill rotWithShape="1">
          <a:blip r:embed="rId3">
            <a:alphaModFix/>
          </a:blip>
          <a:srcRect b="24738" l="0" r="0" t="0"/>
          <a:stretch/>
        </p:blipFill>
        <p:spPr>
          <a:xfrm>
            <a:off x="2822475" y="1093725"/>
            <a:ext cx="6146851" cy="1218150"/>
          </a:xfrm>
          <a:prstGeom prst="rect">
            <a:avLst/>
          </a:prstGeom>
          <a:noFill/>
          <a:ln>
            <a:noFill/>
          </a:ln>
        </p:spPr>
      </p:pic>
      <p:sp>
        <p:nvSpPr>
          <p:cNvPr id="1421" name="Google Shape;1421;p79"/>
          <p:cNvSpPr txBox="1"/>
          <p:nvPr/>
        </p:nvSpPr>
        <p:spPr>
          <a:xfrm>
            <a:off x="483675" y="1093725"/>
            <a:ext cx="2186400" cy="3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Manrope"/>
                <a:ea typeface="Manrope"/>
                <a:cs typeface="Manrope"/>
                <a:sym typeface="Manrope"/>
              </a:rPr>
              <a:t>Uses can view its previous responses and chat history using the </a:t>
            </a:r>
            <a:r>
              <a:rPr b="1" lang="en" sz="1200">
                <a:solidFill>
                  <a:schemeClr val="lt1"/>
                </a:solidFill>
                <a:latin typeface="Manrope"/>
                <a:ea typeface="Manrope"/>
                <a:cs typeface="Manrope"/>
                <a:sym typeface="Manrope"/>
              </a:rPr>
              <a:t>previous assessment button in the home page.</a:t>
            </a:r>
            <a:endParaRPr b="1" sz="1200">
              <a:solidFill>
                <a:schemeClr val="lt1"/>
              </a:solidFill>
              <a:latin typeface="Manrope"/>
              <a:ea typeface="Manrope"/>
              <a:cs typeface="Manrope"/>
              <a:sym typeface="Manrope"/>
            </a:endParaRPr>
          </a:p>
          <a:p>
            <a:pPr indent="0" lvl="0" marL="0" rtl="0" algn="l">
              <a:spcBef>
                <a:spcPts val="0"/>
              </a:spcBef>
              <a:spcAft>
                <a:spcPts val="0"/>
              </a:spcAft>
              <a:buNone/>
            </a:pPr>
            <a:r>
              <a:t/>
            </a:r>
            <a:endParaRPr b="1" sz="1200">
              <a:solidFill>
                <a:schemeClr val="lt1"/>
              </a:solidFill>
              <a:latin typeface="Manrope"/>
              <a:ea typeface="Manrope"/>
              <a:cs typeface="Manrope"/>
              <a:sym typeface="Manrope"/>
            </a:endParaRPr>
          </a:p>
          <a:p>
            <a:pPr indent="0" lvl="0" marL="0" rtl="0" algn="l">
              <a:spcBef>
                <a:spcPts val="0"/>
              </a:spcBef>
              <a:spcAft>
                <a:spcPts val="0"/>
              </a:spcAft>
              <a:buNone/>
            </a:pPr>
            <a:r>
              <a:rPr lang="en" sz="1200">
                <a:solidFill>
                  <a:schemeClr val="lt1"/>
                </a:solidFill>
                <a:latin typeface="Manrope"/>
                <a:ea typeface="Manrope"/>
                <a:cs typeface="Manrope"/>
                <a:sym typeface="Manrope"/>
              </a:rPr>
              <a:t>Page elements</a:t>
            </a:r>
            <a:endParaRPr sz="1200">
              <a:solidFill>
                <a:schemeClr val="lt1"/>
              </a:solidFill>
              <a:latin typeface="Manrope"/>
              <a:ea typeface="Manrope"/>
              <a:cs typeface="Manrope"/>
              <a:sym typeface="Manrope"/>
            </a:endParaRPr>
          </a:p>
          <a:p>
            <a:pPr indent="0" lvl="0" marL="0" rtl="0" algn="l">
              <a:spcBef>
                <a:spcPts val="0"/>
              </a:spcBef>
              <a:spcAft>
                <a:spcPts val="0"/>
              </a:spcAft>
              <a:buNone/>
            </a:pPr>
            <a:r>
              <a:t/>
            </a: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Buttons - View assessment responses , Chat history</a:t>
            </a: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Previous Arrow( top left), Language Dropdown ( top right)</a:t>
            </a:r>
            <a:endParaRPr sz="1200">
              <a:solidFill>
                <a:schemeClr val="lt1"/>
              </a:solidFill>
              <a:latin typeface="Manrope"/>
              <a:ea typeface="Manrope"/>
              <a:cs typeface="Manrope"/>
              <a:sym typeface="Manrope"/>
            </a:endParaRPr>
          </a:p>
        </p:txBody>
      </p:sp>
      <p:pic>
        <p:nvPicPr>
          <p:cNvPr id="1422" name="Google Shape;1422;p79"/>
          <p:cNvPicPr preferRelativeResize="0"/>
          <p:nvPr/>
        </p:nvPicPr>
        <p:blipFill>
          <a:blip r:embed="rId4">
            <a:alphaModFix/>
          </a:blip>
          <a:stretch>
            <a:fillRect/>
          </a:stretch>
        </p:blipFill>
        <p:spPr>
          <a:xfrm>
            <a:off x="3569950" y="2492375"/>
            <a:ext cx="4832175" cy="2419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80"/>
          <p:cNvSpPr txBox="1"/>
          <p:nvPr>
            <p:ph type="title"/>
          </p:nvPr>
        </p:nvSpPr>
        <p:spPr>
          <a:xfrm>
            <a:off x="488025" y="228600"/>
            <a:ext cx="7426500" cy="101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Profile Settings</a:t>
            </a:r>
            <a:endParaRPr/>
          </a:p>
        </p:txBody>
      </p:sp>
      <p:pic>
        <p:nvPicPr>
          <p:cNvPr id="1428" name="Google Shape;1428;p80"/>
          <p:cNvPicPr preferRelativeResize="0"/>
          <p:nvPr/>
        </p:nvPicPr>
        <p:blipFill>
          <a:blip r:embed="rId3">
            <a:alphaModFix/>
          </a:blip>
          <a:stretch>
            <a:fillRect/>
          </a:stretch>
        </p:blipFill>
        <p:spPr>
          <a:xfrm>
            <a:off x="4879050" y="335475"/>
            <a:ext cx="3846800" cy="4589446"/>
          </a:xfrm>
          <a:prstGeom prst="rect">
            <a:avLst/>
          </a:prstGeom>
          <a:noFill/>
          <a:ln>
            <a:noFill/>
          </a:ln>
        </p:spPr>
      </p:pic>
      <p:sp>
        <p:nvSpPr>
          <p:cNvPr id="1429" name="Google Shape;1429;p80"/>
          <p:cNvSpPr txBox="1"/>
          <p:nvPr/>
        </p:nvSpPr>
        <p:spPr>
          <a:xfrm>
            <a:off x="597425" y="1144275"/>
            <a:ext cx="2754900" cy="3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Manrope"/>
                <a:ea typeface="Manrope"/>
                <a:cs typeface="Manrope"/>
                <a:sym typeface="Manrope"/>
              </a:rPr>
              <a:t>Page Elements</a:t>
            </a:r>
            <a:endParaRPr sz="1200">
              <a:solidFill>
                <a:schemeClr val="lt1"/>
              </a:solidFill>
              <a:latin typeface="Manrope"/>
              <a:ea typeface="Manrope"/>
              <a:cs typeface="Manrope"/>
              <a:sym typeface="Manrope"/>
            </a:endParaRPr>
          </a:p>
          <a:p>
            <a:pPr indent="0" lvl="0" marL="0" rtl="0" algn="l">
              <a:spcBef>
                <a:spcPts val="0"/>
              </a:spcBef>
              <a:spcAft>
                <a:spcPts val="0"/>
              </a:spcAft>
              <a:buNone/>
            </a:pPr>
            <a:r>
              <a:t/>
            </a: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Buttons- Delete User Account, Save changes</a:t>
            </a:r>
            <a:endParaRPr sz="1200">
              <a:solidFill>
                <a:schemeClr val="lt1"/>
              </a:solidFill>
              <a:latin typeface="Manrope"/>
              <a:ea typeface="Manrope"/>
              <a:cs typeface="Manrope"/>
              <a:sym typeface="Manrope"/>
            </a:endParaRPr>
          </a:p>
          <a:p>
            <a:pPr indent="0" lvl="0" marL="457200" rtl="0" algn="l">
              <a:spcBef>
                <a:spcPts val="0"/>
              </a:spcBef>
              <a:spcAft>
                <a:spcPts val="0"/>
              </a:spcAft>
              <a:buNone/>
            </a:pPr>
            <a:r>
              <a:t/>
            </a: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Input fields - Personal </a:t>
            </a:r>
            <a:r>
              <a:rPr lang="en" sz="1200">
                <a:solidFill>
                  <a:schemeClr val="lt1"/>
                </a:solidFill>
                <a:latin typeface="Manrope"/>
                <a:ea typeface="Manrope"/>
                <a:cs typeface="Manrope"/>
                <a:sym typeface="Manrope"/>
              </a:rPr>
              <a:t>information, new password field</a:t>
            </a:r>
            <a:endParaRPr sz="1200">
              <a:solidFill>
                <a:schemeClr val="lt1"/>
              </a:solidFill>
              <a:latin typeface="Manrope"/>
              <a:ea typeface="Manrope"/>
              <a:cs typeface="Manrope"/>
              <a:sym typeface="Manrope"/>
            </a:endParaRPr>
          </a:p>
          <a:p>
            <a:pPr indent="0" lvl="0" marL="457200" rtl="0" algn="l">
              <a:spcBef>
                <a:spcPts val="0"/>
              </a:spcBef>
              <a:spcAft>
                <a:spcPts val="0"/>
              </a:spcAft>
              <a:buNone/>
            </a:pPr>
            <a:r>
              <a:t/>
            </a:r>
            <a:endParaRPr sz="1200">
              <a:solidFill>
                <a:schemeClr val="lt1"/>
              </a:solidFill>
              <a:latin typeface="Manrope"/>
              <a:ea typeface="Manrope"/>
              <a:cs typeface="Manrope"/>
              <a:sym typeface="Manrope"/>
            </a:endParaRPr>
          </a:p>
          <a:p>
            <a:pPr indent="-304800" lvl="0" marL="457200" rtl="0" algn="l">
              <a:spcBef>
                <a:spcPts val="0"/>
              </a:spcBef>
              <a:spcAft>
                <a:spcPts val="0"/>
              </a:spcAft>
              <a:buClr>
                <a:schemeClr val="lt1"/>
              </a:buClr>
              <a:buSzPts val="1200"/>
              <a:buFont typeface="Manrope"/>
              <a:buAutoNum type="arabicPeriod"/>
            </a:pPr>
            <a:r>
              <a:rPr lang="en" sz="1200">
                <a:solidFill>
                  <a:schemeClr val="lt1"/>
                </a:solidFill>
                <a:latin typeface="Manrope"/>
                <a:ea typeface="Manrope"/>
                <a:cs typeface="Manrope"/>
                <a:sym typeface="Manrope"/>
              </a:rPr>
              <a:t>Previous Arrow( top left), Language Dropdown ( top right)</a:t>
            </a:r>
            <a:endParaRPr sz="1200">
              <a:solidFill>
                <a:schemeClr val="lt1"/>
              </a:solidFill>
              <a:latin typeface="Manrope"/>
              <a:ea typeface="Manrope"/>
              <a:cs typeface="Manrope"/>
              <a:sym typeface="Manrope"/>
            </a:endParaRPr>
          </a:p>
          <a:p>
            <a:pPr indent="0" lvl="0" marL="457200" rtl="0" algn="l">
              <a:spcBef>
                <a:spcPts val="0"/>
              </a:spcBef>
              <a:spcAft>
                <a:spcPts val="0"/>
              </a:spcAft>
              <a:buNone/>
            </a:pPr>
            <a:r>
              <a:t/>
            </a:r>
            <a:endParaRPr sz="1200">
              <a:solidFill>
                <a:schemeClr val="lt1"/>
              </a:solidFill>
              <a:latin typeface="Manrope"/>
              <a:ea typeface="Manrope"/>
              <a:cs typeface="Manrope"/>
              <a:sym typeface="Manrop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63"/>
          <p:cNvSpPr txBox="1"/>
          <p:nvPr>
            <p:ph idx="1" type="body"/>
          </p:nvPr>
        </p:nvSpPr>
        <p:spPr>
          <a:xfrm>
            <a:off x="958950" y="1151900"/>
            <a:ext cx="5030700" cy="3671400"/>
          </a:xfrm>
          <a:prstGeom prst="rect">
            <a:avLst/>
          </a:prstGeom>
        </p:spPr>
        <p:txBody>
          <a:bodyPr anchorCtr="0" anchor="t" bIns="91425" lIns="91425" spcFirstLastPara="1" rIns="91425" wrap="square" tIns="91425">
            <a:normAutofit fontScale="92500"/>
          </a:bodyPr>
          <a:lstStyle/>
          <a:p>
            <a:pPr indent="0" lvl="0" marL="0" rtl="0" algn="l">
              <a:lnSpc>
                <a:spcPct val="180000"/>
              </a:lnSpc>
              <a:spcBef>
                <a:spcPts val="0"/>
              </a:spcBef>
              <a:spcAft>
                <a:spcPts val="0"/>
              </a:spcAft>
              <a:buClr>
                <a:srgbClr val="000000"/>
              </a:buClr>
              <a:buSzPct val="227777"/>
              <a:buFont typeface="Arial"/>
              <a:buNone/>
            </a:pPr>
            <a:r>
              <a:rPr lang="en" sz="1800">
                <a:solidFill>
                  <a:schemeClr val="accent4"/>
                </a:solidFill>
              </a:rPr>
              <a:t>01.</a:t>
            </a:r>
            <a:r>
              <a:rPr lang="en" sz="1800"/>
              <a:t> User requirements &amp; Data gathering methods</a:t>
            </a:r>
            <a:endParaRPr sz="1800"/>
          </a:p>
          <a:p>
            <a:pPr indent="0" lvl="0" marL="0" rtl="0" algn="l">
              <a:lnSpc>
                <a:spcPct val="180000"/>
              </a:lnSpc>
              <a:spcBef>
                <a:spcPts val="0"/>
              </a:spcBef>
              <a:spcAft>
                <a:spcPts val="0"/>
              </a:spcAft>
              <a:buClr>
                <a:srgbClr val="000000"/>
              </a:buClr>
              <a:buSzPct val="227777"/>
              <a:buFont typeface="Arial"/>
              <a:buNone/>
            </a:pPr>
            <a:r>
              <a:rPr lang="en" sz="1800">
                <a:solidFill>
                  <a:schemeClr val="accent4"/>
                </a:solidFill>
              </a:rPr>
              <a:t>02.</a:t>
            </a:r>
            <a:r>
              <a:rPr lang="en" sz="1800">
                <a:solidFill>
                  <a:schemeClr val="dk2"/>
                </a:solidFill>
              </a:rPr>
              <a:t> </a:t>
            </a:r>
            <a:r>
              <a:rPr lang="en" sz="1800"/>
              <a:t>Personas &amp; Scenarios</a:t>
            </a:r>
            <a:endParaRPr sz="1800"/>
          </a:p>
          <a:p>
            <a:pPr indent="0" lvl="0" marL="0" rtl="0" algn="l">
              <a:lnSpc>
                <a:spcPct val="180000"/>
              </a:lnSpc>
              <a:spcBef>
                <a:spcPts val="0"/>
              </a:spcBef>
              <a:spcAft>
                <a:spcPts val="0"/>
              </a:spcAft>
              <a:buClr>
                <a:srgbClr val="000000"/>
              </a:buClr>
              <a:buSzPct val="227777"/>
              <a:buFont typeface="Arial"/>
              <a:buNone/>
            </a:pPr>
            <a:r>
              <a:rPr lang="en" sz="1800">
                <a:solidFill>
                  <a:schemeClr val="accent4"/>
                </a:solidFill>
              </a:rPr>
              <a:t>03.</a:t>
            </a:r>
            <a:r>
              <a:rPr lang="en" sz="1800"/>
              <a:t> Wireframe &amp; Screenflow Navigation</a:t>
            </a:r>
            <a:endParaRPr sz="1800"/>
          </a:p>
          <a:p>
            <a:pPr indent="0" lvl="0" marL="0" rtl="0" algn="l">
              <a:lnSpc>
                <a:spcPct val="180000"/>
              </a:lnSpc>
              <a:spcBef>
                <a:spcPts val="0"/>
              </a:spcBef>
              <a:spcAft>
                <a:spcPts val="0"/>
              </a:spcAft>
              <a:buClr>
                <a:srgbClr val="000000"/>
              </a:buClr>
              <a:buSzPct val="227777"/>
              <a:buFont typeface="Arial"/>
              <a:buNone/>
            </a:pPr>
            <a:r>
              <a:rPr lang="en" sz="1800">
                <a:solidFill>
                  <a:schemeClr val="accent4"/>
                </a:solidFill>
              </a:rPr>
              <a:t>04.</a:t>
            </a:r>
            <a:r>
              <a:rPr lang="en" sz="1800">
                <a:solidFill>
                  <a:schemeClr val="dk2"/>
                </a:solidFill>
              </a:rPr>
              <a:t> </a:t>
            </a:r>
            <a:r>
              <a:rPr lang="en" sz="1800"/>
              <a:t>Sitemap/Flow Diagram</a:t>
            </a:r>
            <a:endParaRPr sz="1800"/>
          </a:p>
          <a:p>
            <a:pPr indent="0" lvl="0" marL="0" rtl="0" algn="l">
              <a:lnSpc>
                <a:spcPct val="180000"/>
              </a:lnSpc>
              <a:spcBef>
                <a:spcPts val="0"/>
              </a:spcBef>
              <a:spcAft>
                <a:spcPts val="0"/>
              </a:spcAft>
              <a:buClr>
                <a:srgbClr val="000000"/>
              </a:buClr>
              <a:buSzPct val="227777"/>
              <a:buFont typeface="Arial"/>
              <a:buNone/>
            </a:pPr>
            <a:r>
              <a:rPr lang="en" sz="1800">
                <a:solidFill>
                  <a:schemeClr val="accent4"/>
                </a:solidFill>
              </a:rPr>
              <a:t>05.</a:t>
            </a:r>
            <a:r>
              <a:rPr lang="en" sz="1800"/>
              <a:t> Annotations &amp; Clickable regions</a:t>
            </a:r>
            <a:endParaRPr sz="1800"/>
          </a:p>
          <a:p>
            <a:pPr indent="0" lvl="0" marL="0" rtl="0" algn="l">
              <a:lnSpc>
                <a:spcPct val="180000"/>
              </a:lnSpc>
              <a:spcBef>
                <a:spcPts val="0"/>
              </a:spcBef>
              <a:spcAft>
                <a:spcPts val="0"/>
              </a:spcAft>
              <a:buClr>
                <a:srgbClr val="000000"/>
              </a:buClr>
              <a:buSzPct val="227777"/>
              <a:buFont typeface="Arial"/>
              <a:buNone/>
            </a:pPr>
            <a:r>
              <a:rPr lang="en" sz="1800">
                <a:solidFill>
                  <a:schemeClr val="accent4"/>
                </a:solidFill>
              </a:rPr>
              <a:t>06.</a:t>
            </a:r>
            <a:r>
              <a:rPr lang="en" sz="1800">
                <a:solidFill>
                  <a:schemeClr val="dk2"/>
                </a:solidFill>
              </a:rPr>
              <a:t> </a:t>
            </a:r>
            <a:r>
              <a:rPr lang="en" sz="1800"/>
              <a:t>Storyboard </a:t>
            </a:r>
            <a:endParaRPr sz="1800"/>
          </a:p>
          <a:p>
            <a:pPr indent="0" lvl="0" marL="0" rtl="0" algn="l">
              <a:lnSpc>
                <a:spcPct val="180000"/>
              </a:lnSpc>
              <a:spcBef>
                <a:spcPts val="0"/>
              </a:spcBef>
              <a:spcAft>
                <a:spcPts val="0"/>
              </a:spcAft>
              <a:buClr>
                <a:srgbClr val="000000"/>
              </a:buClr>
              <a:buSzPct val="227777"/>
              <a:buFont typeface="Arial"/>
              <a:buNone/>
            </a:pPr>
            <a:r>
              <a:rPr lang="en" sz="1800">
                <a:solidFill>
                  <a:schemeClr val="accent4"/>
                </a:solidFill>
              </a:rPr>
              <a:t>07.</a:t>
            </a:r>
            <a:r>
              <a:rPr lang="en" sz="1800">
                <a:solidFill>
                  <a:schemeClr val="dk2"/>
                </a:solidFill>
              </a:rPr>
              <a:t> </a:t>
            </a:r>
            <a:r>
              <a:rPr lang="en" sz="1800"/>
              <a:t>Error messages &amp; System Feedback</a:t>
            </a:r>
            <a:endParaRPr sz="1800"/>
          </a:p>
          <a:p>
            <a:pPr indent="0" lvl="0" marL="0" rtl="0" algn="l">
              <a:lnSpc>
                <a:spcPct val="180000"/>
              </a:lnSpc>
              <a:spcBef>
                <a:spcPts val="0"/>
              </a:spcBef>
              <a:spcAft>
                <a:spcPts val="0"/>
              </a:spcAft>
              <a:buClr>
                <a:srgbClr val="000000"/>
              </a:buClr>
              <a:buSzPct val="227777"/>
              <a:buFont typeface="Arial"/>
              <a:buNone/>
            </a:pPr>
            <a:r>
              <a:rPr lang="en" sz="1800">
                <a:solidFill>
                  <a:schemeClr val="accent4"/>
                </a:solidFill>
              </a:rPr>
              <a:t>08.</a:t>
            </a:r>
            <a:r>
              <a:rPr lang="en" sz="1800">
                <a:solidFill>
                  <a:schemeClr val="dk2"/>
                </a:solidFill>
              </a:rPr>
              <a:t> </a:t>
            </a:r>
            <a:r>
              <a:rPr lang="en" sz="1800"/>
              <a:t>Task instructions for usability testing</a:t>
            </a:r>
            <a:endParaRPr sz="1800"/>
          </a:p>
        </p:txBody>
      </p:sp>
      <p:sp>
        <p:nvSpPr>
          <p:cNvPr id="1160" name="Google Shape;1160;p63"/>
          <p:cNvSpPr txBox="1"/>
          <p:nvPr>
            <p:ph type="title"/>
          </p:nvPr>
        </p:nvSpPr>
        <p:spPr>
          <a:xfrm rot="-289081">
            <a:off x="587746" y="495097"/>
            <a:ext cx="2100221" cy="569601"/>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rgbClr val="000000"/>
              </a:buClr>
              <a:buSzPts val="900"/>
              <a:buFont typeface="Arial"/>
              <a:buNone/>
            </a:pPr>
            <a:r>
              <a:rPr lang="en"/>
              <a:t>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81"/>
          <p:cNvSpPr txBox="1"/>
          <p:nvPr>
            <p:ph type="title"/>
          </p:nvPr>
        </p:nvSpPr>
        <p:spPr>
          <a:xfrm>
            <a:off x="597425" y="0"/>
            <a:ext cx="7426500" cy="69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ERROR MESSAGES</a:t>
            </a:r>
            <a:endParaRPr/>
          </a:p>
        </p:txBody>
      </p:sp>
      <p:pic>
        <p:nvPicPr>
          <p:cNvPr id="1435" name="Google Shape;1435;p81"/>
          <p:cNvPicPr preferRelativeResize="0"/>
          <p:nvPr/>
        </p:nvPicPr>
        <p:blipFill>
          <a:blip r:embed="rId3">
            <a:alphaModFix/>
          </a:blip>
          <a:stretch>
            <a:fillRect/>
          </a:stretch>
        </p:blipFill>
        <p:spPr>
          <a:xfrm>
            <a:off x="4471588" y="571900"/>
            <a:ext cx="4261176" cy="1705975"/>
          </a:xfrm>
          <a:prstGeom prst="rect">
            <a:avLst/>
          </a:prstGeom>
          <a:noFill/>
          <a:ln>
            <a:noFill/>
          </a:ln>
        </p:spPr>
      </p:pic>
      <p:pic>
        <p:nvPicPr>
          <p:cNvPr id="1436" name="Google Shape;1436;p81"/>
          <p:cNvPicPr preferRelativeResize="0"/>
          <p:nvPr/>
        </p:nvPicPr>
        <p:blipFill rotWithShape="1">
          <a:blip r:embed="rId4">
            <a:alphaModFix/>
          </a:blip>
          <a:srcRect b="0" l="12188" r="12248" t="0"/>
          <a:stretch/>
        </p:blipFill>
        <p:spPr>
          <a:xfrm>
            <a:off x="4471588" y="2412375"/>
            <a:ext cx="3837176" cy="2575726"/>
          </a:xfrm>
          <a:prstGeom prst="rect">
            <a:avLst/>
          </a:prstGeom>
          <a:noFill/>
          <a:ln>
            <a:noFill/>
          </a:ln>
        </p:spPr>
      </p:pic>
      <p:pic>
        <p:nvPicPr>
          <p:cNvPr id="1437" name="Google Shape;1437;p81"/>
          <p:cNvPicPr preferRelativeResize="0"/>
          <p:nvPr/>
        </p:nvPicPr>
        <p:blipFill>
          <a:blip r:embed="rId5">
            <a:alphaModFix/>
          </a:blip>
          <a:stretch>
            <a:fillRect/>
          </a:stretch>
        </p:blipFill>
        <p:spPr>
          <a:xfrm>
            <a:off x="597424" y="571900"/>
            <a:ext cx="3067300" cy="42381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82"/>
          <p:cNvSpPr txBox="1"/>
          <p:nvPr>
            <p:ph type="title"/>
          </p:nvPr>
        </p:nvSpPr>
        <p:spPr>
          <a:xfrm>
            <a:off x="597425" y="0"/>
            <a:ext cx="7426500" cy="69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SYSTEM FEEDBACK</a:t>
            </a:r>
            <a:endParaRPr/>
          </a:p>
        </p:txBody>
      </p:sp>
      <p:pic>
        <p:nvPicPr>
          <p:cNvPr id="1443" name="Google Shape;1443;p82"/>
          <p:cNvPicPr preferRelativeResize="0"/>
          <p:nvPr/>
        </p:nvPicPr>
        <p:blipFill>
          <a:blip r:embed="rId3">
            <a:alphaModFix/>
          </a:blip>
          <a:stretch>
            <a:fillRect/>
          </a:stretch>
        </p:blipFill>
        <p:spPr>
          <a:xfrm>
            <a:off x="416400" y="788475"/>
            <a:ext cx="4879876" cy="1354950"/>
          </a:xfrm>
          <a:prstGeom prst="rect">
            <a:avLst/>
          </a:prstGeom>
          <a:noFill/>
          <a:ln>
            <a:noFill/>
          </a:ln>
        </p:spPr>
      </p:pic>
      <p:pic>
        <p:nvPicPr>
          <p:cNvPr id="1444" name="Google Shape;1444;p82"/>
          <p:cNvPicPr preferRelativeResize="0"/>
          <p:nvPr/>
        </p:nvPicPr>
        <p:blipFill>
          <a:blip r:embed="rId4">
            <a:alphaModFix/>
          </a:blip>
          <a:stretch>
            <a:fillRect/>
          </a:stretch>
        </p:blipFill>
        <p:spPr>
          <a:xfrm>
            <a:off x="416400" y="2429725"/>
            <a:ext cx="4761899" cy="1948425"/>
          </a:xfrm>
          <a:prstGeom prst="rect">
            <a:avLst/>
          </a:prstGeom>
          <a:noFill/>
          <a:ln>
            <a:noFill/>
          </a:ln>
        </p:spPr>
      </p:pic>
      <p:pic>
        <p:nvPicPr>
          <p:cNvPr id="1445" name="Google Shape;1445;p82"/>
          <p:cNvPicPr preferRelativeResize="0"/>
          <p:nvPr/>
        </p:nvPicPr>
        <p:blipFill>
          <a:blip r:embed="rId5">
            <a:alphaModFix/>
          </a:blip>
          <a:stretch>
            <a:fillRect/>
          </a:stretch>
        </p:blipFill>
        <p:spPr>
          <a:xfrm>
            <a:off x="5563250" y="865025"/>
            <a:ext cx="3352150" cy="356708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83"/>
          <p:cNvSpPr txBox="1"/>
          <p:nvPr>
            <p:ph type="title"/>
          </p:nvPr>
        </p:nvSpPr>
        <p:spPr>
          <a:xfrm>
            <a:off x="597425" y="0"/>
            <a:ext cx="7426500" cy="69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INSTRUCTIONS FOR USABILITY TESTING</a:t>
            </a:r>
            <a:endParaRPr/>
          </a:p>
        </p:txBody>
      </p:sp>
      <p:pic>
        <p:nvPicPr>
          <p:cNvPr id="1451" name="Google Shape;1451;p83"/>
          <p:cNvPicPr preferRelativeResize="0"/>
          <p:nvPr/>
        </p:nvPicPr>
        <p:blipFill rotWithShape="1">
          <a:blip r:embed="rId3">
            <a:alphaModFix/>
          </a:blip>
          <a:srcRect b="13358" l="31309" r="31642" t="19783"/>
          <a:stretch/>
        </p:blipFill>
        <p:spPr>
          <a:xfrm>
            <a:off x="463375" y="1301950"/>
            <a:ext cx="2600500" cy="2792200"/>
          </a:xfrm>
          <a:prstGeom prst="rect">
            <a:avLst/>
          </a:prstGeom>
          <a:noFill/>
          <a:ln>
            <a:noFill/>
          </a:ln>
        </p:spPr>
      </p:pic>
      <p:pic>
        <p:nvPicPr>
          <p:cNvPr id="1452" name="Google Shape;1452;p83"/>
          <p:cNvPicPr preferRelativeResize="0"/>
          <p:nvPr/>
        </p:nvPicPr>
        <p:blipFill rotWithShape="1">
          <a:blip r:embed="rId4">
            <a:alphaModFix/>
          </a:blip>
          <a:srcRect b="0" l="5515" r="5532" t="0"/>
          <a:stretch/>
        </p:blipFill>
        <p:spPr>
          <a:xfrm>
            <a:off x="3288625" y="1346350"/>
            <a:ext cx="5738699" cy="1423175"/>
          </a:xfrm>
          <a:prstGeom prst="rect">
            <a:avLst/>
          </a:prstGeom>
          <a:noFill/>
          <a:ln>
            <a:noFill/>
          </a:ln>
        </p:spPr>
      </p:pic>
      <p:pic>
        <p:nvPicPr>
          <p:cNvPr id="1453" name="Google Shape;1453;p83"/>
          <p:cNvPicPr preferRelativeResize="0"/>
          <p:nvPr/>
        </p:nvPicPr>
        <p:blipFill rotWithShape="1">
          <a:blip r:embed="rId5">
            <a:alphaModFix/>
          </a:blip>
          <a:srcRect b="0" l="4689" r="5310" t="0"/>
          <a:stretch/>
        </p:blipFill>
        <p:spPr>
          <a:xfrm>
            <a:off x="3216688" y="3064250"/>
            <a:ext cx="5545925" cy="845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Annotated Interface</a:t>
            </a:r>
            <a:endParaRPr/>
          </a:p>
        </p:txBody>
      </p:sp>
      <p:pic>
        <p:nvPicPr>
          <p:cNvPr id="1459" name="Google Shape;1459;p84"/>
          <p:cNvPicPr preferRelativeResize="0"/>
          <p:nvPr/>
        </p:nvPicPr>
        <p:blipFill rotWithShape="1">
          <a:blip r:embed="rId3">
            <a:alphaModFix/>
          </a:blip>
          <a:srcRect b="0" l="14259" r="13464" t="0"/>
          <a:stretch/>
        </p:blipFill>
        <p:spPr>
          <a:xfrm>
            <a:off x="228600" y="1209425"/>
            <a:ext cx="3223200" cy="3359450"/>
          </a:xfrm>
          <a:prstGeom prst="rect">
            <a:avLst/>
          </a:prstGeom>
          <a:noFill/>
          <a:ln>
            <a:noFill/>
          </a:ln>
        </p:spPr>
      </p:pic>
      <p:pic>
        <p:nvPicPr>
          <p:cNvPr id="1460" name="Google Shape;1460;p84"/>
          <p:cNvPicPr preferRelativeResize="0"/>
          <p:nvPr/>
        </p:nvPicPr>
        <p:blipFill rotWithShape="1">
          <a:blip r:embed="rId4">
            <a:alphaModFix/>
          </a:blip>
          <a:srcRect b="12058" l="3044" r="0" t="6739"/>
          <a:stretch/>
        </p:blipFill>
        <p:spPr>
          <a:xfrm>
            <a:off x="3533875" y="1209425"/>
            <a:ext cx="5427574" cy="3359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pic>
        <p:nvPicPr>
          <p:cNvPr id="1465" name="Google Shape;1465;p85"/>
          <p:cNvPicPr preferRelativeResize="0"/>
          <p:nvPr/>
        </p:nvPicPr>
        <p:blipFill>
          <a:blip r:embed="rId3">
            <a:alphaModFix/>
          </a:blip>
          <a:stretch>
            <a:fillRect/>
          </a:stretch>
        </p:blipFill>
        <p:spPr>
          <a:xfrm>
            <a:off x="228600" y="1562350"/>
            <a:ext cx="5244475" cy="3361850"/>
          </a:xfrm>
          <a:prstGeom prst="rect">
            <a:avLst/>
          </a:prstGeom>
          <a:noFill/>
          <a:ln>
            <a:noFill/>
          </a:ln>
        </p:spPr>
      </p:pic>
      <p:pic>
        <p:nvPicPr>
          <p:cNvPr id="1466" name="Google Shape;1466;p85"/>
          <p:cNvPicPr preferRelativeResize="0"/>
          <p:nvPr/>
        </p:nvPicPr>
        <p:blipFill rotWithShape="1">
          <a:blip r:embed="rId4">
            <a:alphaModFix/>
          </a:blip>
          <a:srcRect b="19996" l="18590" r="5869" t="18476"/>
          <a:stretch/>
        </p:blipFill>
        <p:spPr>
          <a:xfrm>
            <a:off x="4698550" y="228600"/>
            <a:ext cx="4207800" cy="1928305"/>
          </a:xfrm>
          <a:prstGeom prst="rect">
            <a:avLst/>
          </a:prstGeom>
          <a:noFill/>
          <a:ln>
            <a:noFill/>
          </a:ln>
        </p:spPr>
      </p:pic>
      <p:cxnSp>
        <p:nvCxnSpPr>
          <p:cNvPr id="1467" name="Google Shape;1467;p85"/>
          <p:cNvCxnSpPr>
            <a:stCxn id="1466" idx="2"/>
            <a:endCxn id="1465" idx="3"/>
          </p:cNvCxnSpPr>
          <p:nvPr/>
        </p:nvCxnSpPr>
        <p:spPr>
          <a:xfrm rot="5400000">
            <a:off x="5594650" y="2035405"/>
            <a:ext cx="1086300" cy="1329300"/>
          </a:xfrm>
          <a:prstGeom prst="bentConnector2">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pic>
        <p:nvPicPr>
          <p:cNvPr id="1472" name="Google Shape;1472;p86"/>
          <p:cNvPicPr preferRelativeResize="0"/>
          <p:nvPr/>
        </p:nvPicPr>
        <p:blipFill rotWithShape="1">
          <a:blip r:embed="rId3">
            <a:alphaModFix/>
          </a:blip>
          <a:srcRect b="9739" l="0" r="6846" t="0"/>
          <a:stretch/>
        </p:blipFill>
        <p:spPr>
          <a:xfrm>
            <a:off x="867913" y="526963"/>
            <a:ext cx="7503425" cy="4089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pic>
        <p:nvPicPr>
          <p:cNvPr id="1477" name="Google Shape;1477;p87"/>
          <p:cNvPicPr preferRelativeResize="0"/>
          <p:nvPr/>
        </p:nvPicPr>
        <p:blipFill rotWithShape="1">
          <a:blip r:embed="rId3">
            <a:alphaModFix/>
          </a:blip>
          <a:srcRect b="0" l="10320" r="11670" t="0"/>
          <a:stretch/>
        </p:blipFill>
        <p:spPr>
          <a:xfrm>
            <a:off x="1208350" y="458800"/>
            <a:ext cx="6675625" cy="4225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pic>
        <p:nvPicPr>
          <p:cNvPr id="1482" name="Google Shape;1482;p88"/>
          <p:cNvPicPr preferRelativeResize="0"/>
          <p:nvPr/>
        </p:nvPicPr>
        <p:blipFill rotWithShape="1">
          <a:blip r:embed="rId3">
            <a:alphaModFix/>
          </a:blip>
          <a:srcRect b="7557" l="0" r="0" t="6760"/>
          <a:stretch/>
        </p:blipFill>
        <p:spPr>
          <a:xfrm>
            <a:off x="606475" y="515300"/>
            <a:ext cx="7835800" cy="4112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pic>
        <p:nvPicPr>
          <p:cNvPr id="1487" name="Google Shape;1487;p89"/>
          <p:cNvPicPr preferRelativeResize="0"/>
          <p:nvPr/>
        </p:nvPicPr>
        <p:blipFill rotWithShape="1">
          <a:blip r:embed="rId3">
            <a:alphaModFix/>
          </a:blip>
          <a:srcRect b="0" l="0" r="0" t="6838"/>
          <a:stretch/>
        </p:blipFill>
        <p:spPr>
          <a:xfrm>
            <a:off x="295375" y="244475"/>
            <a:ext cx="5537000" cy="3114700"/>
          </a:xfrm>
          <a:prstGeom prst="rect">
            <a:avLst/>
          </a:prstGeom>
          <a:noFill/>
          <a:ln>
            <a:noFill/>
          </a:ln>
        </p:spPr>
      </p:pic>
      <p:pic>
        <p:nvPicPr>
          <p:cNvPr id="1488" name="Google Shape;1488;p89"/>
          <p:cNvPicPr preferRelativeResize="0"/>
          <p:nvPr/>
        </p:nvPicPr>
        <p:blipFill rotWithShape="1">
          <a:blip r:embed="rId4">
            <a:alphaModFix/>
          </a:blip>
          <a:srcRect b="18012" l="0" r="6838" t="22657"/>
          <a:stretch/>
        </p:blipFill>
        <p:spPr>
          <a:xfrm>
            <a:off x="3976908" y="3243275"/>
            <a:ext cx="4871716" cy="1745200"/>
          </a:xfrm>
          <a:prstGeom prst="rect">
            <a:avLst/>
          </a:prstGeom>
          <a:noFill/>
          <a:ln>
            <a:noFill/>
          </a:ln>
        </p:spPr>
      </p:pic>
      <p:cxnSp>
        <p:nvCxnSpPr>
          <p:cNvPr id="1489" name="Google Shape;1489;p89"/>
          <p:cNvCxnSpPr>
            <a:stCxn id="1487" idx="2"/>
            <a:endCxn id="1488" idx="1"/>
          </p:cNvCxnSpPr>
          <p:nvPr/>
        </p:nvCxnSpPr>
        <p:spPr>
          <a:xfrm flipH="1" rot="-5400000">
            <a:off x="3142025" y="3281025"/>
            <a:ext cx="756600" cy="912900"/>
          </a:xfrm>
          <a:prstGeom prst="bentConnector2">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pic>
        <p:nvPicPr>
          <p:cNvPr id="1494" name="Google Shape;1494;p90"/>
          <p:cNvPicPr preferRelativeResize="0"/>
          <p:nvPr/>
        </p:nvPicPr>
        <p:blipFill rotWithShape="1">
          <a:blip r:embed="rId3">
            <a:alphaModFix/>
          </a:blip>
          <a:srcRect b="11762" l="0" r="0" t="0"/>
          <a:stretch/>
        </p:blipFill>
        <p:spPr>
          <a:xfrm>
            <a:off x="797975" y="574225"/>
            <a:ext cx="7510051" cy="3935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64"/>
          <p:cNvSpPr/>
          <p:nvPr/>
        </p:nvSpPr>
        <p:spPr>
          <a:xfrm flipH="1">
            <a:off x="-40375" y="-19125"/>
            <a:ext cx="3731000" cy="1451675"/>
          </a:xfrm>
          <a:custGeom>
            <a:rect b="b" l="l" r="r" t="t"/>
            <a:pathLst>
              <a:path extrusionOk="0" h="58067" w="149240">
                <a:moveTo>
                  <a:pt x="1737" y="0"/>
                </a:moveTo>
                <a:lnTo>
                  <a:pt x="0" y="58067"/>
                </a:lnTo>
                <a:lnTo>
                  <a:pt x="149240" y="57742"/>
                </a:lnTo>
                <a:lnTo>
                  <a:pt x="148307" y="494"/>
                </a:lnTo>
                <a:close/>
              </a:path>
            </a:pathLst>
          </a:custGeom>
          <a:solidFill>
            <a:schemeClr val="accent3"/>
          </a:solidFill>
          <a:ln>
            <a:noFill/>
          </a:ln>
        </p:spPr>
      </p:sp>
      <p:grpSp>
        <p:nvGrpSpPr>
          <p:cNvPr id="1166" name="Google Shape;1166;p64"/>
          <p:cNvGrpSpPr/>
          <p:nvPr/>
        </p:nvGrpSpPr>
        <p:grpSpPr>
          <a:xfrm>
            <a:off x="4746725" y="-25725"/>
            <a:ext cx="2451100" cy="3068650"/>
            <a:chOff x="3949700" y="-25725"/>
            <a:chExt cx="2451100" cy="3068650"/>
          </a:xfrm>
        </p:grpSpPr>
        <p:sp>
          <p:nvSpPr>
            <p:cNvPr id="1167" name="Google Shape;1167;p64"/>
            <p:cNvSpPr/>
            <p:nvPr/>
          </p:nvSpPr>
          <p:spPr>
            <a:xfrm>
              <a:off x="3949700" y="1275"/>
              <a:ext cx="2451100" cy="3041650"/>
            </a:xfrm>
            <a:custGeom>
              <a:rect b="b" l="l" r="r" t="t"/>
              <a:pathLst>
                <a:path extrusionOk="0" h="121666" w="98044">
                  <a:moveTo>
                    <a:pt x="5334" y="0"/>
                  </a:moveTo>
                  <a:lnTo>
                    <a:pt x="0" y="118364"/>
                  </a:lnTo>
                  <a:lnTo>
                    <a:pt x="92964" y="121666"/>
                  </a:lnTo>
                  <a:lnTo>
                    <a:pt x="98044" y="254"/>
                  </a:lnTo>
                  <a:close/>
                </a:path>
              </a:pathLst>
            </a:custGeom>
            <a:solidFill>
              <a:schemeClr val="dk1"/>
            </a:solidFill>
            <a:ln>
              <a:noFill/>
            </a:ln>
          </p:spPr>
        </p:sp>
        <p:sp>
          <p:nvSpPr>
            <p:cNvPr id="1168" name="Google Shape;1168;p64"/>
            <p:cNvSpPr/>
            <p:nvPr/>
          </p:nvSpPr>
          <p:spPr>
            <a:xfrm>
              <a:off x="4097025" y="-25725"/>
              <a:ext cx="2151375" cy="2922600"/>
            </a:xfrm>
            <a:custGeom>
              <a:rect b="b" l="l" r="r" t="t"/>
              <a:pathLst>
                <a:path extrusionOk="0" h="116904" w="86055">
                  <a:moveTo>
                    <a:pt x="4826" y="64"/>
                  </a:moveTo>
                  <a:lnTo>
                    <a:pt x="0" y="114110"/>
                  </a:lnTo>
                  <a:lnTo>
                    <a:pt x="80213" y="116904"/>
                  </a:lnTo>
                  <a:lnTo>
                    <a:pt x="86055" y="2858"/>
                  </a:lnTo>
                  <a:lnTo>
                    <a:pt x="18999" y="0"/>
                  </a:lnTo>
                  <a:close/>
                </a:path>
              </a:pathLst>
            </a:custGeom>
            <a:noFill/>
            <a:ln cap="flat" cmpd="sng" w="9525">
              <a:solidFill>
                <a:schemeClr val="lt1"/>
              </a:solidFill>
              <a:prstDash val="solid"/>
              <a:round/>
              <a:headEnd len="sm" w="sm" type="none"/>
              <a:tailEnd len="sm" w="sm" type="none"/>
            </a:ln>
          </p:spPr>
        </p:sp>
        <p:cxnSp>
          <p:nvCxnSpPr>
            <p:cNvPr id="1169" name="Google Shape;1169;p64"/>
            <p:cNvCxnSpPr/>
            <p:nvPr/>
          </p:nvCxnSpPr>
          <p:spPr>
            <a:xfrm>
              <a:off x="4278451" y="603075"/>
              <a:ext cx="1739400" cy="68100"/>
            </a:xfrm>
            <a:prstGeom prst="straightConnector1">
              <a:avLst/>
            </a:prstGeom>
            <a:noFill/>
            <a:ln cap="flat" cmpd="sng" w="9525">
              <a:solidFill>
                <a:schemeClr val="lt1"/>
              </a:solidFill>
              <a:prstDash val="solid"/>
              <a:round/>
              <a:headEnd len="sm" w="sm" type="none"/>
              <a:tailEnd len="sm" w="sm" type="none"/>
            </a:ln>
          </p:spPr>
        </p:cxnSp>
      </p:grpSp>
      <p:grpSp>
        <p:nvGrpSpPr>
          <p:cNvPr id="1170" name="Google Shape;1170;p64"/>
          <p:cNvGrpSpPr/>
          <p:nvPr/>
        </p:nvGrpSpPr>
        <p:grpSpPr>
          <a:xfrm>
            <a:off x="411450" y="1276500"/>
            <a:ext cx="2482850" cy="3225800"/>
            <a:chOff x="541025" y="-5075"/>
            <a:chExt cx="2482850" cy="3225800"/>
          </a:xfrm>
        </p:grpSpPr>
        <p:sp>
          <p:nvSpPr>
            <p:cNvPr id="1171" name="Google Shape;1171;p64"/>
            <p:cNvSpPr/>
            <p:nvPr/>
          </p:nvSpPr>
          <p:spPr>
            <a:xfrm>
              <a:off x="541025" y="-5075"/>
              <a:ext cx="2482850" cy="3225800"/>
            </a:xfrm>
            <a:custGeom>
              <a:rect b="b" l="l" r="r" t="t"/>
              <a:pathLst>
                <a:path extrusionOk="0" h="129032" w="99314">
                  <a:moveTo>
                    <a:pt x="92710" y="0"/>
                  </a:moveTo>
                  <a:lnTo>
                    <a:pt x="99314" y="123698"/>
                  </a:lnTo>
                  <a:lnTo>
                    <a:pt x="7112" y="129032"/>
                  </a:lnTo>
                  <a:lnTo>
                    <a:pt x="0" y="4572"/>
                  </a:lnTo>
                  <a:lnTo>
                    <a:pt x="76708" y="0"/>
                  </a:lnTo>
                  <a:close/>
                </a:path>
              </a:pathLst>
            </a:custGeom>
            <a:solidFill>
              <a:schemeClr val="dk1"/>
            </a:solidFill>
            <a:ln>
              <a:noFill/>
            </a:ln>
          </p:spPr>
        </p:sp>
        <p:sp>
          <p:nvSpPr>
            <p:cNvPr id="1172" name="Google Shape;1172;p64"/>
            <p:cNvSpPr/>
            <p:nvPr/>
          </p:nvSpPr>
          <p:spPr>
            <a:xfrm>
              <a:off x="687075" y="96525"/>
              <a:ext cx="2190750" cy="2984500"/>
            </a:xfrm>
            <a:custGeom>
              <a:rect b="b" l="l" r="r" t="t"/>
              <a:pathLst>
                <a:path extrusionOk="0" h="119380" w="87630">
                  <a:moveTo>
                    <a:pt x="0" y="4826"/>
                  </a:moveTo>
                  <a:lnTo>
                    <a:pt x="6350" y="119380"/>
                  </a:lnTo>
                  <a:lnTo>
                    <a:pt x="87630" y="114808"/>
                  </a:lnTo>
                  <a:lnTo>
                    <a:pt x="81026" y="0"/>
                  </a:lnTo>
                  <a:close/>
                </a:path>
              </a:pathLst>
            </a:custGeom>
            <a:noFill/>
            <a:ln cap="flat" cmpd="sng" w="9525">
              <a:solidFill>
                <a:schemeClr val="lt1"/>
              </a:solidFill>
              <a:prstDash val="solid"/>
              <a:round/>
              <a:headEnd len="sm" w="sm" type="none"/>
              <a:tailEnd len="sm" w="sm" type="none"/>
            </a:ln>
          </p:spPr>
        </p:sp>
        <p:cxnSp>
          <p:nvCxnSpPr>
            <p:cNvPr id="1173" name="Google Shape;1173;p64"/>
            <p:cNvCxnSpPr/>
            <p:nvPr/>
          </p:nvCxnSpPr>
          <p:spPr>
            <a:xfrm flipH="1" rot="10800000">
              <a:off x="845510" y="728186"/>
              <a:ext cx="1736700" cy="116100"/>
            </a:xfrm>
            <a:prstGeom prst="straightConnector1">
              <a:avLst/>
            </a:prstGeom>
            <a:noFill/>
            <a:ln cap="flat" cmpd="sng" w="9525">
              <a:solidFill>
                <a:schemeClr val="lt1"/>
              </a:solidFill>
              <a:prstDash val="solid"/>
              <a:round/>
              <a:headEnd len="sm" w="sm" type="none"/>
              <a:tailEnd len="sm" w="sm" type="none"/>
            </a:ln>
          </p:spPr>
        </p:cxnSp>
      </p:grpSp>
      <p:grpSp>
        <p:nvGrpSpPr>
          <p:cNvPr id="1174" name="Google Shape;1174;p64"/>
          <p:cNvGrpSpPr/>
          <p:nvPr/>
        </p:nvGrpSpPr>
        <p:grpSpPr>
          <a:xfrm>
            <a:off x="2703700" y="2324100"/>
            <a:ext cx="2597150" cy="2840500"/>
            <a:chOff x="1811025" y="2324100"/>
            <a:chExt cx="2597150" cy="2840500"/>
          </a:xfrm>
        </p:grpSpPr>
        <p:sp>
          <p:nvSpPr>
            <p:cNvPr id="1175" name="Google Shape;1175;p64"/>
            <p:cNvSpPr/>
            <p:nvPr/>
          </p:nvSpPr>
          <p:spPr>
            <a:xfrm>
              <a:off x="1811025" y="2324100"/>
              <a:ext cx="2597150" cy="2819400"/>
            </a:xfrm>
            <a:custGeom>
              <a:rect b="b" l="l" r="r" t="t"/>
              <a:pathLst>
                <a:path extrusionOk="0" h="112776" w="103886">
                  <a:moveTo>
                    <a:pt x="11938" y="0"/>
                  </a:moveTo>
                  <a:lnTo>
                    <a:pt x="0" y="112776"/>
                  </a:lnTo>
                  <a:lnTo>
                    <a:pt x="93218" y="112776"/>
                  </a:lnTo>
                  <a:lnTo>
                    <a:pt x="103886" y="10414"/>
                  </a:lnTo>
                  <a:close/>
                </a:path>
              </a:pathLst>
            </a:custGeom>
            <a:solidFill>
              <a:schemeClr val="lt2"/>
            </a:solidFill>
            <a:ln>
              <a:noFill/>
            </a:ln>
          </p:spPr>
        </p:sp>
        <p:sp>
          <p:nvSpPr>
            <p:cNvPr id="1176" name="Google Shape;1176;p64"/>
            <p:cNvSpPr/>
            <p:nvPr/>
          </p:nvSpPr>
          <p:spPr>
            <a:xfrm>
              <a:off x="1950725" y="2472200"/>
              <a:ext cx="2298700" cy="2692400"/>
            </a:xfrm>
            <a:custGeom>
              <a:rect b="b" l="l" r="r" t="t"/>
              <a:pathLst>
                <a:path extrusionOk="0" h="107696" w="91948">
                  <a:moveTo>
                    <a:pt x="0" y="107696"/>
                  </a:moveTo>
                  <a:lnTo>
                    <a:pt x="11684" y="0"/>
                  </a:lnTo>
                  <a:lnTo>
                    <a:pt x="91948" y="8636"/>
                  </a:lnTo>
                  <a:lnTo>
                    <a:pt x="81280" y="107696"/>
                  </a:lnTo>
                  <a:close/>
                </a:path>
              </a:pathLst>
            </a:custGeom>
            <a:noFill/>
            <a:ln cap="flat" cmpd="sng" w="9525">
              <a:solidFill>
                <a:schemeClr val="dk1"/>
              </a:solidFill>
              <a:prstDash val="solid"/>
              <a:round/>
              <a:headEnd len="sm" w="sm" type="none"/>
              <a:tailEnd len="sm" w="sm" type="none"/>
            </a:ln>
          </p:spPr>
        </p:sp>
        <p:cxnSp>
          <p:nvCxnSpPr>
            <p:cNvPr id="1177" name="Google Shape;1177;p64"/>
            <p:cNvCxnSpPr/>
            <p:nvPr/>
          </p:nvCxnSpPr>
          <p:spPr>
            <a:xfrm>
              <a:off x="2280925" y="3079750"/>
              <a:ext cx="1727100" cy="184200"/>
            </a:xfrm>
            <a:prstGeom prst="straightConnector1">
              <a:avLst/>
            </a:prstGeom>
            <a:noFill/>
            <a:ln cap="flat" cmpd="sng" w="9525">
              <a:solidFill>
                <a:schemeClr val="dk1"/>
              </a:solidFill>
              <a:prstDash val="solid"/>
              <a:round/>
              <a:headEnd len="sm" w="sm" type="none"/>
              <a:tailEnd len="sm" w="sm" type="none"/>
            </a:ln>
          </p:spPr>
        </p:cxnSp>
      </p:grpSp>
      <p:grpSp>
        <p:nvGrpSpPr>
          <p:cNvPr id="1178" name="Google Shape;1178;p64"/>
          <p:cNvGrpSpPr/>
          <p:nvPr/>
        </p:nvGrpSpPr>
        <p:grpSpPr>
          <a:xfrm>
            <a:off x="6490425" y="2286000"/>
            <a:ext cx="2368550" cy="2895600"/>
            <a:chOff x="5693400" y="2286000"/>
            <a:chExt cx="2368550" cy="2895600"/>
          </a:xfrm>
        </p:grpSpPr>
        <p:sp>
          <p:nvSpPr>
            <p:cNvPr id="1179" name="Google Shape;1179;p64"/>
            <p:cNvSpPr/>
            <p:nvPr/>
          </p:nvSpPr>
          <p:spPr>
            <a:xfrm>
              <a:off x="5693400" y="2286000"/>
              <a:ext cx="2368550" cy="2895600"/>
            </a:xfrm>
            <a:custGeom>
              <a:rect b="b" l="l" r="r" t="t"/>
              <a:pathLst>
                <a:path extrusionOk="0" h="115824" w="94742">
                  <a:moveTo>
                    <a:pt x="0" y="508"/>
                  </a:moveTo>
                  <a:lnTo>
                    <a:pt x="1524" y="115824"/>
                  </a:lnTo>
                  <a:lnTo>
                    <a:pt x="94742" y="115824"/>
                  </a:lnTo>
                  <a:lnTo>
                    <a:pt x="92710" y="0"/>
                  </a:lnTo>
                  <a:close/>
                </a:path>
              </a:pathLst>
            </a:custGeom>
            <a:solidFill>
              <a:schemeClr val="lt2"/>
            </a:solidFill>
            <a:ln>
              <a:noFill/>
            </a:ln>
          </p:spPr>
        </p:sp>
        <p:sp>
          <p:nvSpPr>
            <p:cNvPr id="1180" name="Google Shape;1180;p64"/>
            <p:cNvSpPr/>
            <p:nvPr/>
          </p:nvSpPr>
          <p:spPr>
            <a:xfrm>
              <a:off x="5839450" y="2393950"/>
              <a:ext cx="2051050" cy="2787650"/>
            </a:xfrm>
            <a:custGeom>
              <a:rect b="b" l="l" r="r" t="t"/>
              <a:pathLst>
                <a:path extrusionOk="0" h="111506" w="82042">
                  <a:moveTo>
                    <a:pt x="1524" y="111506"/>
                  </a:moveTo>
                  <a:lnTo>
                    <a:pt x="0" y="762"/>
                  </a:lnTo>
                  <a:lnTo>
                    <a:pt x="80772" y="0"/>
                  </a:lnTo>
                  <a:lnTo>
                    <a:pt x="82042" y="111252"/>
                  </a:lnTo>
                  <a:close/>
                </a:path>
              </a:pathLst>
            </a:custGeom>
            <a:noFill/>
            <a:ln cap="flat" cmpd="sng" w="9525">
              <a:solidFill>
                <a:schemeClr val="dk1"/>
              </a:solidFill>
              <a:prstDash val="solid"/>
              <a:round/>
              <a:headEnd len="sm" w="sm" type="none"/>
              <a:tailEnd len="sm" w="sm" type="none"/>
            </a:ln>
          </p:spPr>
        </p:sp>
        <p:cxnSp>
          <p:nvCxnSpPr>
            <p:cNvPr id="1181" name="Google Shape;1181;p64"/>
            <p:cNvCxnSpPr/>
            <p:nvPr/>
          </p:nvCxnSpPr>
          <p:spPr>
            <a:xfrm flipH="1" rot="10800000">
              <a:off x="5932645" y="2999630"/>
              <a:ext cx="1740300" cy="18600"/>
            </a:xfrm>
            <a:prstGeom prst="straightConnector1">
              <a:avLst/>
            </a:prstGeom>
            <a:noFill/>
            <a:ln cap="flat" cmpd="sng" w="9525">
              <a:solidFill>
                <a:schemeClr val="dk1"/>
              </a:solidFill>
              <a:prstDash val="solid"/>
              <a:round/>
              <a:headEnd len="sm" w="sm" type="none"/>
              <a:tailEnd len="sm" w="sm" type="none"/>
            </a:ln>
          </p:spPr>
        </p:cxnSp>
      </p:grpSp>
      <p:grpSp>
        <p:nvGrpSpPr>
          <p:cNvPr id="1182" name="Google Shape;1182;p64"/>
          <p:cNvGrpSpPr/>
          <p:nvPr/>
        </p:nvGrpSpPr>
        <p:grpSpPr>
          <a:xfrm>
            <a:off x="-17175" y="1895400"/>
            <a:ext cx="428625" cy="3150875"/>
            <a:chOff x="950" y="1675450"/>
            <a:chExt cx="428625" cy="3150875"/>
          </a:xfrm>
        </p:grpSpPr>
        <p:sp>
          <p:nvSpPr>
            <p:cNvPr id="1183" name="Google Shape;1183;p64"/>
            <p:cNvSpPr/>
            <p:nvPr/>
          </p:nvSpPr>
          <p:spPr>
            <a:xfrm>
              <a:off x="950" y="1675450"/>
              <a:ext cx="428625" cy="3150875"/>
            </a:xfrm>
            <a:custGeom>
              <a:rect b="b" l="l" r="r" t="t"/>
              <a:pathLst>
                <a:path extrusionOk="0" h="126035" w="17145">
                  <a:moveTo>
                    <a:pt x="0" y="381"/>
                  </a:moveTo>
                  <a:lnTo>
                    <a:pt x="3810" y="0"/>
                  </a:lnTo>
                  <a:lnTo>
                    <a:pt x="17145" y="124320"/>
                  </a:lnTo>
                  <a:lnTo>
                    <a:pt x="191" y="126035"/>
                  </a:lnTo>
                  <a:close/>
                </a:path>
              </a:pathLst>
            </a:custGeom>
            <a:solidFill>
              <a:schemeClr val="dk2"/>
            </a:solidFill>
            <a:ln>
              <a:noFill/>
            </a:ln>
          </p:spPr>
        </p:sp>
        <p:cxnSp>
          <p:nvCxnSpPr>
            <p:cNvPr id="1184" name="Google Shape;1184;p64"/>
            <p:cNvCxnSpPr/>
            <p:nvPr/>
          </p:nvCxnSpPr>
          <p:spPr>
            <a:xfrm>
              <a:off x="5725" y="2247900"/>
              <a:ext cx="257100" cy="2416500"/>
            </a:xfrm>
            <a:prstGeom prst="straightConnector1">
              <a:avLst/>
            </a:prstGeom>
            <a:noFill/>
            <a:ln cap="flat" cmpd="sng" w="9525">
              <a:solidFill>
                <a:schemeClr val="lt1"/>
              </a:solidFill>
              <a:prstDash val="solid"/>
              <a:round/>
              <a:headEnd len="sm" w="sm" type="none"/>
              <a:tailEnd len="sm" w="sm" type="none"/>
            </a:ln>
          </p:spPr>
        </p:cxnSp>
        <p:cxnSp>
          <p:nvCxnSpPr>
            <p:cNvPr id="1185" name="Google Shape;1185;p64"/>
            <p:cNvCxnSpPr/>
            <p:nvPr/>
          </p:nvCxnSpPr>
          <p:spPr>
            <a:xfrm flipH="1">
              <a:off x="15400" y="4664400"/>
              <a:ext cx="247500" cy="23700"/>
            </a:xfrm>
            <a:prstGeom prst="straightConnector1">
              <a:avLst/>
            </a:prstGeom>
            <a:noFill/>
            <a:ln cap="flat" cmpd="sng" w="9525">
              <a:solidFill>
                <a:schemeClr val="lt1"/>
              </a:solidFill>
              <a:prstDash val="solid"/>
              <a:round/>
              <a:headEnd len="sm" w="sm" type="none"/>
              <a:tailEnd len="sm" w="sm" type="none"/>
            </a:ln>
          </p:spPr>
        </p:cxnSp>
      </p:grpSp>
      <p:sp>
        <p:nvSpPr>
          <p:cNvPr id="1186" name="Google Shape;1186;p64"/>
          <p:cNvSpPr txBox="1"/>
          <p:nvPr>
            <p:ph idx="1" type="body"/>
          </p:nvPr>
        </p:nvSpPr>
        <p:spPr>
          <a:xfrm rot="-188853">
            <a:off x="687524" y="2219034"/>
            <a:ext cx="1890452" cy="164498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The system must allow students to interact in their </a:t>
            </a:r>
            <a:r>
              <a:rPr b="1" lang="en" sz="1100">
                <a:solidFill>
                  <a:srgbClr val="000000"/>
                </a:solidFill>
                <a:latin typeface="Arial"/>
                <a:ea typeface="Arial"/>
                <a:cs typeface="Arial"/>
                <a:sym typeface="Arial"/>
              </a:rPr>
              <a:t>native or regional language</a:t>
            </a:r>
            <a:r>
              <a:rPr lang="en" sz="1100">
                <a:solidFill>
                  <a:srgbClr val="000000"/>
                </a:solidFill>
                <a:latin typeface="Arial"/>
                <a:ea typeface="Arial"/>
                <a:cs typeface="Arial"/>
                <a:sym typeface="Arial"/>
              </a:rPr>
              <a:t>, with culturally sensitive phrasing and examples that reflect their local context and educational environment.</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0" lvl="0" marL="0" rtl="0" algn="l">
              <a:lnSpc>
                <a:spcPct val="115000"/>
              </a:lnSpc>
              <a:spcBef>
                <a:spcPts val="1000"/>
              </a:spcBef>
              <a:spcAft>
                <a:spcPts val="1000"/>
              </a:spcAft>
              <a:buSzPts val="1200"/>
              <a:buNone/>
            </a:pPr>
            <a:r>
              <a:t/>
            </a:r>
            <a:endParaRPr>
              <a:solidFill>
                <a:schemeClr val="lt1"/>
              </a:solidFill>
            </a:endParaRPr>
          </a:p>
        </p:txBody>
      </p:sp>
      <p:sp>
        <p:nvSpPr>
          <p:cNvPr id="1187" name="Google Shape;1187;p64"/>
          <p:cNvSpPr txBox="1"/>
          <p:nvPr>
            <p:ph idx="2" type="body"/>
          </p:nvPr>
        </p:nvSpPr>
        <p:spPr>
          <a:xfrm rot="124964">
            <a:off x="5008924" y="765780"/>
            <a:ext cx="1890349" cy="179729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SzPts val="1200"/>
              <a:buNone/>
            </a:pPr>
            <a:r>
              <a:rPr lang="en" sz="900">
                <a:solidFill>
                  <a:srgbClr val="000000"/>
                </a:solidFill>
                <a:latin typeface="Arial"/>
                <a:ea typeface="Arial"/>
                <a:cs typeface="Arial"/>
                <a:sym typeface="Arial"/>
              </a:rPr>
              <a:t>Only 38% of the households are digitally literate in India. Thus, the system must be easy to use for students with limited digital literacy, use visual or voice support where possible, and present information in a way that builds confidence and trust rather than confusion.</a:t>
            </a:r>
            <a:endParaRPr sz="800">
              <a:solidFill>
                <a:schemeClr val="lt1"/>
              </a:solidFill>
            </a:endParaRPr>
          </a:p>
        </p:txBody>
      </p:sp>
      <p:sp>
        <p:nvSpPr>
          <p:cNvPr id="1188" name="Google Shape;1188;p64"/>
          <p:cNvSpPr txBox="1"/>
          <p:nvPr>
            <p:ph idx="3" type="body"/>
          </p:nvPr>
        </p:nvSpPr>
        <p:spPr>
          <a:xfrm rot="351430">
            <a:off x="2984396" y="3294704"/>
            <a:ext cx="1890268" cy="2219289"/>
          </a:xfrm>
          <a:prstGeom prst="rect">
            <a:avLst/>
          </a:prstGeom>
        </p:spPr>
        <p:txBody>
          <a:bodyPr anchorCtr="0" anchor="t" bIns="91425" lIns="91425" spcFirstLastPara="1" rIns="91425" wrap="square" tIns="91425">
            <a:spAutoFit/>
          </a:bodyPr>
          <a:lstStyle/>
          <a:p>
            <a:pPr indent="0" lvl="0" marL="0" rtl="0" algn="l">
              <a:spcBef>
                <a:spcPts val="1000"/>
              </a:spcBef>
              <a:spcAft>
                <a:spcPts val="0"/>
              </a:spcAft>
              <a:buNone/>
            </a:pPr>
            <a:r>
              <a:rPr lang="en" sz="1100">
                <a:solidFill>
                  <a:srgbClr val="000000"/>
                </a:solidFill>
                <a:latin typeface="Arial"/>
                <a:ea typeface="Arial"/>
                <a:cs typeface="Arial"/>
                <a:sym typeface="Arial"/>
              </a:rPr>
              <a:t>Students should receive </a:t>
            </a:r>
            <a:r>
              <a:rPr b="1" lang="en" sz="1100">
                <a:solidFill>
                  <a:srgbClr val="000000"/>
                </a:solidFill>
                <a:latin typeface="Arial"/>
                <a:ea typeface="Arial"/>
                <a:cs typeface="Arial"/>
                <a:sym typeface="Arial"/>
              </a:rPr>
              <a:t>instant, understandable, and empathetic feedback</a:t>
            </a:r>
            <a:r>
              <a:rPr lang="en" sz="1100">
                <a:solidFill>
                  <a:srgbClr val="000000"/>
                </a:solidFill>
                <a:latin typeface="Arial"/>
                <a:ea typeface="Arial"/>
                <a:cs typeface="Arial"/>
                <a:sym typeface="Arial"/>
              </a:rPr>
              <a:t> through a chatbot or interactive interface that explains results, career options, and next steps in plain language.</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0" lvl="0" marL="0" rtl="0" algn="l">
              <a:spcBef>
                <a:spcPts val="1000"/>
              </a:spcBef>
              <a:spcAft>
                <a:spcPts val="1000"/>
              </a:spcAft>
              <a:buSzPts val="1200"/>
              <a:buNone/>
            </a:pPr>
            <a:r>
              <a:t/>
            </a:r>
            <a:endParaRPr/>
          </a:p>
        </p:txBody>
      </p:sp>
      <p:sp>
        <p:nvSpPr>
          <p:cNvPr id="1189" name="Google Shape;1189;p64"/>
          <p:cNvSpPr txBox="1"/>
          <p:nvPr>
            <p:ph idx="4" type="body"/>
          </p:nvPr>
        </p:nvSpPr>
        <p:spPr>
          <a:xfrm rot="3819">
            <a:off x="6728901" y="3168092"/>
            <a:ext cx="1890601" cy="1485901"/>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100">
                <a:solidFill>
                  <a:srgbClr val="000000"/>
                </a:solidFill>
                <a:latin typeface="Arial"/>
                <a:ea typeface="Arial"/>
                <a:cs typeface="Arial"/>
                <a:sym typeface="Arial"/>
              </a:rPr>
              <a:t>The platform should assess </a:t>
            </a:r>
            <a:r>
              <a:rPr b="1" lang="en" sz="1100">
                <a:solidFill>
                  <a:srgbClr val="000000"/>
                </a:solidFill>
                <a:latin typeface="Arial"/>
                <a:ea typeface="Arial"/>
                <a:cs typeface="Arial"/>
                <a:sym typeface="Arial"/>
              </a:rPr>
              <a:t>aptitude, interests and values, </a:t>
            </a:r>
            <a:r>
              <a:rPr lang="en" sz="1100">
                <a:solidFill>
                  <a:srgbClr val="000000"/>
                </a:solidFill>
                <a:latin typeface="Arial"/>
                <a:ea typeface="Arial"/>
                <a:cs typeface="Arial"/>
                <a:sym typeface="Arial"/>
              </a:rPr>
              <a:t>while accounting for</a:t>
            </a:r>
            <a:r>
              <a:rPr b="1" lang="en" sz="1100">
                <a:solidFill>
                  <a:srgbClr val="000000"/>
                </a:solidFill>
                <a:latin typeface="Arial"/>
                <a:ea typeface="Arial"/>
                <a:cs typeface="Arial"/>
                <a:sym typeface="Arial"/>
              </a:rPr>
              <a:t> financial or practical limitations</a:t>
            </a:r>
            <a:r>
              <a:rPr lang="en" sz="1100">
                <a:solidFill>
                  <a:srgbClr val="000000"/>
                </a:solidFill>
                <a:latin typeface="Arial"/>
                <a:ea typeface="Arial"/>
                <a:cs typeface="Arial"/>
                <a:sym typeface="Arial"/>
              </a:rPr>
              <a:t>.</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0" lvl="0" marL="0" rtl="0" algn="l">
              <a:lnSpc>
                <a:spcPct val="115000"/>
              </a:lnSpc>
              <a:spcBef>
                <a:spcPts val="1000"/>
              </a:spcBef>
              <a:spcAft>
                <a:spcPts val="0"/>
              </a:spcAft>
              <a:buSzPts val="1200"/>
              <a:buNone/>
            </a:pPr>
            <a:r>
              <a:t/>
            </a:r>
            <a:endParaRPr/>
          </a:p>
          <a:p>
            <a:pPr indent="0" lvl="0" marL="0" rtl="0" algn="l">
              <a:spcBef>
                <a:spcPts val="1000"/>
              </a:spcBef>
              <a:spcAft>
                <a:spcPts val="1000"/>
              </a:spcAft>
              <a:buSzPts val="1200"/>
              <a:buNone/>
            </a:pPr>
            <a:r>
              <a:t/>
            </a:r>
            <a:endParaRPr/>
          </a:p>
        </p:txBody>
      </p:sp>
      <p:sp>
        <p:nvSpPr>
          <p:cNvPr id="1190" name="Google Shape;1190;p64"/>
          <p:cNvSpPr txBox="1"/>
          <p:nvPr>
            <p:ph type="title"/>
          </p:nvPr>
        </p:nvSpPr>
        <p:spPr>
          <a:xfrm>
            <a:off x="277575" y="330925"/>
            <a:ext cx="3095100" cy="65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2400"/>
              <a:buNone/>
            </a:pPr>
            <a:r>
              <a:rPr lang="en" sz="3000">
                <a:solidFill>
                  <a:schemeClr val="lt1"/>
                </a:solidFill>
              </a:rPr>
              <a:t>User Requirements</a:t>
            </a:r>
            <a:endParaRPr sz="3000">
              <a:solidFill>
                <a:schemeClr val="lt1"/>
              </a:solidFill>
            </a:endParaRPr>
          </a:p>
        </p:txBody>
      </p:sp>
      <p:sp>
        <p:nvSpPr>
          <p:cNvPr id="1191" name="Google Shape;1191;p64"/>
          <p:cNvSpPr txBox="1"/>
          <p:nvPr>
            <p:ph idx="5" type="subTitle"/>
          </p:nvPr>
        </p:nvSpPr>
        <p:spPr>
          <a:xfrm rot="-192121">
            <a:off x="621923" y="1478663"/>
            <a:ext cx="1890552" cy="646303"/>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SzPct val="100000"/>
              <a:buNone/>
            </a:pPr>
            <a:r>
              <a:rPr lang="en">
                <a:solidFill>
                  <a:schemeClr val="lt1"/>
                </a:solidFill>
              </a:rPr>
              <a:t>Multilingual interaction</a:t>
            </a:r>
            <a:endParaRPr>
              <a:solidFill>
                <a:schemeClr val="lt1"/>
              </a:solidFill>
            </a:endParaRPr>
          </a:p>
        </p:txBody>
      </p:sp>
      <p:sp>
        <p:nvSpPr>
          <p:cNvPr id="1192" name="Google Shape;1192;p64"/>
          <p:cNvSpPr txBox="1"/>
          <p:nvPr>
            <p:ph idx="6" type="subTitle"/>
          </p:nvPr>
        </p:nvSpPr>
        <p:spPr>
          <a:xfrm rot="126162">
            <a:off x="5024491" y="108292"/>
            <a:ext cx="1970527" cy="549668"/>
          </a:xfrm>
          <a:prstGeom prst="rect">
            <a:avLst/>
          </a:prstGeom>
        </p:spPr>
        <p:txBody>
          <a:bodyPr anchorCtr="0" anchor="t" bIns="91425" lIns="91425" spcFirstLastPara="1" rIns="91425" wrap="square" tIns="91425">
            <a:normAutofit fontScale="47500" lnSpcReduction="20000"/>
          </a:bodyPr>
          <a:lstStyle/>
          <a:p>
            <a:pPr indent="0" lvl="0" marL="0" rtl="0" algn="ctr">
              <a:lnSpc>
                <a:spcPct val="100000"/>
              </a:lnSpc>
              <a:spcBef>
                <a:spcPts val="0"/>
              </a:spcBef>
              <a:spcAft>
                <a:spcPts val="0"/>
              </a:spcAft>
              <a:buSzPct val="100000"/>
              <a:buNone/>
            </a:pPr>
            <a:r>
              <a:rPr lang="en">
                <a:solidFill>
                  <a:schemeClr val="lt1"/>
                </a:solidFill>
              </a:rPr>
              <a:t>Inclusive and Trust-Building Design</a:t>
            </a:r>
            <a:endParaRPr>
              <a:solidFill>
                <a:schemeClr val="lt1"/>
              </a:solidFill>
            </a:endParaRPr>
          </a:p>
        </p:txBody>
      </p:sp>
      <p:sp>
        <p:nvSpPr>
          <p:cNvPr id="1193" name="Google Shape;1193;p64"/>
          <p:cNvSpPr txBox="1"/>
          <p:nvPr>
            <p:ph idx="7" type="subTitle"/>
          </p:nvPr>
        </p:nvSpPr>
        <p:spPr>
          <a:xfrm rot="348762">
            <a:off x="3115150" y="2659506"/>
            <a:ext cx="1943191" cy="546097"/>
          </a:xfrm>
          <a:prstGeom prst="rect">
            <a:avLst/>
          </a:prstGeom>
        </p:spPr>
        <p:txBody>
          <a:bodyPr anchorCtr="0" anchor="t" bIns="91425" lIns="91425" spcFirstLastPara="1" rIns="91425" wrap="square" tIns="91425">
            <a:normAutofit fontScale="47500" lnSpcReduction="20000"/>
          </a:bodyPr>
          <a:lstStyle/>
          <a:p>
            <a:pPr indent="0" lvl="0" marL="0" rtl="0" algn="ctr">
              <a:lnSpc>
                <a:spcPct val="100000"/>
              </a:lnSpc>
              <a:spcBef>
                <a:spcPts val="0"/>
              </a:spcBef>
              <a:spcAft>
                <a:spcPts val="0"/>
              </a:spcAft>
              <a:buSzPct val="108108"/>
              <a:buNone/>
            </a:pPr>
            <a:r>
              <a:rPr lang="en"/>
              <a:t>Conversational and Personalized Guidance</a:t>
            </a:r>
            <a:endParaRPr/>
          </a:p>
        </p:txBody>
      </p:sp>
      <p:sp>
        <p:nvSpPr>
          <p:cNvPr id="1194" name="Google Shape;1194;p64"/>
          <p:cNvSpPr txBox="1"/>
          <p:nvPr>
            <p:ph idx="8" type="subTitle"/>
          </p:nvPr>
        </p:nvSpPr>
        <p:spPr>
          <a:xfrm rot="-59757">
            <a:off x="6687978" y="2476634"/>
            <a:ext cx="1915789" cy="549684"/>
          </a:xfrm>
          <a:prstGeom prst="rect">
            <a:avLst/>
          </a:prstGeom>
        </p:spPr>
        <p:txBody>
          <a:bodyPr anchorCtr="0" anchor="t" bIns="91425" lIns="91425" spcFirstLastPara="1" rIns="91425" wrap="square" tIns="91425">
            <a:normAutofit fontScale="40000"/>
          </a:bodyPr>
          <a:lstStyle/>
          <a:p>
            <a:pPr indent="0" lvl="0" marL="0" rtl="0" algn="ctr">
              <a:lnSpc>
                <a:spcPct val="100000"/>
              </a:lnSpc>
              <a:spcBef>
                <a:spcPts val="0"/>
              </a:spcBef>
              <a:spcAft>
                <a:spcPts val="0"/>
              </a:spcAft>
              <a:buSzPct val="100000"/>
              <a:buNone/>
            </a:pPr>
            <a:r>
              <a:rPr lang="en"/>
              <a:t>Holistic and Context-Aware Career Assessment</a:t>
            </a:r>
            <a:endParaRPr/>
          </a:p>
        </p:txBody>
      </p:sp>
      <p:grpSp>
        <p:nvGrpSpPr>
          <p:cNvPr id="1195" name="Google Shape;1195;p64"/>
          <p:cNvGrpSpPr/>
          <p:nvPr/>
        </p:nvGrpSpPr>
        <p:grpSpPr>
          <a:xfrm flipH="1">
            <a:off x="-17775" y="-29750"/>
            <a:ext cx="3543300" cy="1290800"/>
            <a:chOff x="5602700" y="-29750"/>
            <a:chExt cx="3543300" cy="1290800"/>
          </a:xfrm>
        </p:grpSpPr>
        <p:cxnSp>
          <p:nvCxnSpPr>
            <p:cNvPr id="1196" name="Google Shape;1196;p64"/>
            <p:cNvCxnSpPr/>
            <p:nvPr/>
          </p:nvCxnSpPr>
          <p:spPr>
            <a:xfrm flipH="1">
              <a:off x="5608625" y="-29750"/>
              <a:ext cx="31800" cy="1285800"/>
            </a:xfrm>
            <a:prstGeom prst="straightConnector1">
              <a:avLst/>
            </a:prstGeom>
            <a:noFill/>
            <a:ln cap="flat" cmpd="sng" w="9525">
              <a:solidFill>
                <a:schemeClr val="lt1"/>
              </a:solidFill>
              <a:prstDash val="solid"/>
              <a:round/>
              <a:headEnd len="sm" w="sm" type="none"/>
              <a:tailEnd len="sm" w="sm" type="none"/>
            </a:ln>
          </p:spPr>
        </p:cxnSp>
        <p:cxnSp>
          <p:nvCxnSpPr>
            <p:cNvPr id="1197" name="Google Shape;1197;p64"/>
            <p:cNvCxnSpPr/>
            <p:nvPr/>
          </p:nvCxnSpPr>
          <p:spPr>
            <a:xfrm>
              <a:off x="5602700" y="1254750"/>
              <a:ext cx="3543300" cy="6300"/>
            </a:xfrm>
            <a:prstGeom prst="straightConnector1">
              <a:avLst/>
            </a:prstGeom>
            <a:noFill/>
            <a:ln cap="flat" cmpd="sng" w="9525">
              <a:solidFill>
                <a:schemeClr val="lt1"/>
              </a:solidFill>
              <a:prstDash val="solid"/>
              <a:round/>
              <a:headEnd len="sm" w="sm" type="none"/>
              <a:tailEnd len="sm" w="sm" type="none"/>
            </a:ln>
          </p:spPr>
        </p:cxn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pic>
        <p:nvPicPr>
          <p:cNvPr id="1499" name="Google Shape;1499;p91"/>
          <p:cNvPicPr preferRelativeResize="0"/>
          <p:nvPr/>
        </p:nvPicPr>
        <p:blipFill>
          <a:blip r:embed="rId3">
            <a:alphaModFix/>
          </a:blip>
          <a:stretch>
            <a:fillRect/>
          </a:stretch>
        </p:blipFill>
        <p:spPr>
          <a:xfrm>
            <a:off x="966375" y="543588"/>
            <a:ext cx="7211250" cy="4056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pic>
        <p:nvPicPr>
          <p:cNvPr id="1504" name="Google Shape;1504;p92"/>
          <p:cNvPicPr preferRelativeResize="0"/>
          <p:nvPr/>
        </p:nvPicPr>
        <p:blipFill rotWithShape="1">
          <a:blip r:embed="rId3">
            <a:alphaModFix/>
          </a:blip>
          <a:srcRect b="11816" l="0" r="0" t="6350"/>
          <a:stretch/>
        </p:blipFill>
        <p:spPr>
          <a:xfrm>
            <a:off x="753250" y="693100"/>
            <a:ext cx="7637499" cy="3775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id="1509" name="Google Shape;1509;p93"/>
          <p:cNvPicPr preferRelativeResize="0"/>
          <p:nvPr/>
        </p:nvPicPr>
        <p:blipFill rotWithShape="1">
          <a:blip r:embed="rId3">
            <a:alphaModFix/>
          </a:blip>
          <a:srcRect b="9166" l="0" r="0" t="8325"/>
          <a:stretch/>
        </p:blipFill>
        <p:spPr>
          <a:xfrm>
            <a:off x="684613" y="745538"/>
            <a:ext cx="7870025" cy="3652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pic>
        <p:nvPicPr>
          <p:cNvPr id="1514" name="Google Shape;1514;p94"/>
          <p:cNvPicPr preferRelativeResize="0"/>
          <p:nvPr/>
        </p:nvPicPr>
        <p:blipFill>
          <a:blip r:embed="rId3">
            <a:alphaModFix/>
          </a:blip>
          <a:stretch>
            <a:fillRect/>
          </a:stretch>
        </p:blipFill>
        <p:spPr>
          <a:xfrm>
            <a:off x="1398225" y="399950"/>
            <a:ext cx="6347550" cy="4343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95"/>
          <p:cNvSpPr txBox="1"/>
          <p:nvPr/>
        </p:nvSpPr>
        <p:spPr>
          <a:xfrm>
            <a:off x="319375" y="171175"/>
            <a:ext cx="80250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Anton"/>
                <a:ea typeface="Anton"/>
                <a:cs typeface="Anton"/>
                <a:sym typeface="Anton"/>
              </a:rPr>
              <a:t>Storyboard  - Prototype 1  ( Persona - Priya )</a:t>
            </a:r>
            <a:endParaRPr sz="3000">
              <a:solidFill>
                <a:schemeClr val="lt1"/>
              </a:solidFill>
              <a:latin typeface="Anton"/>
              <a:ea typeface="Anton"/>
              <a:cs typeface="Anton"/>
              <a:sym typeface="Anton"/>
            </a:endParaRPr>
          </a:p>
        </p:txBody>
      </p:sp>
      <p:pic>
        <p:nvPicPr>
          <p:cNvPr id="1520" name="Google Shape;1520;p95"/>
          <p:cNvPicPr preferRelativeResize="0"/>
          <p:nvPr/>
        </p:nvPicPr>
        <p:blipFill>
          <a:blip r:embed="rId3">
            <a:alphaModFix/>
          </a:blip>
          <a:stretch>
            <a:fillRect/>
          </a:stretch>
        </p:blipFill>
        <p:spPr>
          <a:xfrm>
            <a:off x="1155025" y="783825"/>
            <a:ext cx="6605357" cy="41998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96"/>
          <p:cNvSpPr/>
          <p:nvPr/>
        </p:nvSpPr>
        <p:spPr>
          <a:xfrm>
            <a:off x="-18000" y="2640325"/>
            <a:ext cx="9180000" cy="1030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1526" name="Google Shape;1526;p96"/>
          <p:cNvSpPr txBox="1"/>
          <p:nvPr/>
        </p:nvSpPr>
        <p:spPr>
          <a:xfrm>
            <a:off x="543406" y="2876060"/>
            <a:ext cx="665100" cy="521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chemeClr val="lt1"/>
                </a:solidFill>
                <a:latin typeface="Manrope"/>
                <a:ea typeface="Manrope"/>
                <a:cs typeface="Manrope"/>
                <a:sym typeface="Manrope"/>
              </a:rPr>
              <a:t>02.</a:t>
            </a:r>
            <a:endParaRPr sz="1800">
              <a:solidFill>
                <a:schemeClr val="lt1"/>
              </a:solidFill>
              <a:latin typeface="Manrope"/>
              <a:ea typeface="Manrope"/>
              <a:cs typeface="Manrope"/>
              <a:sym typeface="Manrope"/>
            </a:endParaRPr>
          </a:p>
        </p:txBody>
      </p:sp>
      <p:sp>
        <p:nvSpPr>
          <p:cNvPr id="1527" name="Google Shape;1527;p96"/>
          <p:cNvSpPr txBox="1"/>
          <p:nvPr/>
        </p:nvSpPr>
        <p:spPr>
          <a:xfrm>
            <a:off x="1165348" y="1880350"/>
            <a:ext cx="29376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900"/>
              <a:buNone/>
            </a:pPr>
            <a:r>
              <a:rPr lang="en" sz="1900">
                <a:solidFill>
                  <a:schemeClr val="lt1"/>
                </a:solidFill>
                <a:latin typeface="Anton"/>
                <a:ea typeface="Anton"/>
                <a:cs typeface="Anton"/>
                <a:sym typeface="Anton"/>
              </a:rPr>
              <a:t>Prototype 1 - Webapp</a:t>
            </a:r>
            <a:endParaRPr sz="1900">
              <a:solidFill>
                <a:schemeClr val="lt1"/>
              </a:solidFill>
              <a:latin typeface="Anton"/>
              <a:ea typeface="Anton"/>
              <a:cs typeface="Anton"/>
              <a:sym typeface="Anton"/>
            </a:endParaRPr>
          </a:p>
        </p:txBody>
      </p:sp>
      <p:sp>
        <p:nvSpPr>
          <p:cNvPr id="1528" name="Google Shape;1528;p96"/>
          <p:cNvSpPr txBox="1"/>
          <p:nvPr/>
        </p:nvSpPr>
        <p:spPr>
          <a:xfrm>
            <a:off x="1165348" y="2894867"/>
            <a:ext cx="2937600" cy="521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lang="en" sz="1900">
                <a:solidFill>
                  <a:schemeClr val="lt1"/>
                </a:solidFill>
                <a:latin typeface="Anton"/>
                <a:ea typeface="Anton"/>
                <a:cs typeface="Anton"/>
                <a:sym typeface="Anton"/>
              </a:rPr>
              <a:t>Prototype 2 - Phone Based</a:t>
            </a:r>
            <a:endParaRPr sz="1900">
              <a:solidFill>
                <a:schemeClr val="lt1"/>
              </a:solidFill>
              <a:latin typeface="Anton"/>
              <a:ea typeface="Anton"/>
              <a:cs typeface="Anton"/>
              <a:sym typeface="Anton"/>
            </a:endParaRPr>
          </a:p>
        </p:txBody>
      </p:sp>
      <p:sp>
        <p:nvSpPr>
          <p:cNvPr id="1529" name="Google Shape;1529;p96"/>
          <p:cNvSpPr txBox="1"/>
          <p:nvPr/>
        </p:nvSpPr>
        <p:spPr>
          <a:xfrm>
            <a:off x="4360550" y="1607050"/>
            <a:ext cx="3917700" cy="1067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900">
                <a:latin typeface="Manrope"/>
                <a:ea typeface="Manrope"/>
                <a:cs typeface="Manrope"/>
                <a:sym typeface="Manrope"/>
              </a:rPr>
              <a:t>A </a:t>
            </a:r>
            <a:r>
              <a:rPr b="1" lang="en" sz="900">
                <a:latin typeface="Manrope"/>
                <a:ea typeface="Manrope"/>
                <a:cs typeface="Manrope"/>
                <a:sym typeface="Manrope"/>
              </a:rPr>
              <a:t>multilingual</a:t>
            </a:r>
            <a:r>
              <a:rPr lang="en" sz="900">
                <a:latin typeface="Manrope"/>
                <a:ea typeface="Manrope"/>
                <a:cs typeface="Manrope"/>
                <a:sym typeface="Manrope"/>
              </a:rPr>
              <a:t>, AI-driven career guidance platform that helps students discover their strengths through </a:t>
            </a:r>
            <a:r>
              <a:rPr b="1" lang="en" sz="900">
                <a:latin typeface="Manrope"/>
                <a:ea typeface="Manrope"/>
                <a:cs typeface="Manrope"/>
                <a:sym typeface="Manrope"/>
              </a:rPr>
              <a:t>carefully curated aptitude, values, and personality assessments</a:t>
            </a:r>
            <a:r>
              <a:rPr lang="en" sz="900">
                <a:latin typeface="Manrope"/>
                <a:ea typeface="Manrope"/>
                <a:cs typeface="Manrope"/>
                <a:sym typeface="Manrope"/>
              </a:rPr>
              <a:t>. It offers instant, personalized insights through an </a:t>
            </a:r>
            <a:r>
              <a:rPr b="1" lang="en" sz="900">
                <a:latin typeface="Manrope"/>
                <a:ea typeface="Manrope"/>
                <a:cs typeface="Manrope"/>
                <a:sym typeface="Manrope"/>
              </a:rPr>
              <a:t>interactive chatbot</a:t>
            </a:r>
            <a:r>
              <a:rPr lang="en" sz="900">
                <a:latin typeface="Manrope"/>
                <a:ea typeface="Manrope"/>
                <a:cs typeface="Manrope"/>
                <a:sym typeface="Manrope"/>
              </a:rPr>
              <a:t> and a seamless, low-setup interface.</a:t>
            </a:r>
            <a:endParaRPr sz="900">
              <a:latin typeface="Manrope"/>
              <a:ea typeface="Manrope"/>
              <a:cs typeface="Manrope"/>
              <a:sym typeface="Manrope"/>
            </a:endParaRPr>
          </a:p>
        </p:txBody>
      </p:sp>
      <p:sp>
        <p:nvSpPr>
          <p:cNvPr id="1530" name="Google Shape;1530;p96"/>
          <p:cNvSpPr txBox="1"/>
          <p:nvPr/>
        </p:nvSpPr>
        <p:spPr>
          <a:xfrm>
            <a:off x="4360550" y="2646100"/>
            <a:ext cx="3917700" cy="981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lang="en" sz="900">
                <a:solidFill>
                  <a:schemeClr val="lt1"/>
                </a:solidFill>
                <a:latin typeface="Manrope Medium"/>
                <a:ea typeface="Manrope Medium"/>
                <a:cs typeface="Manrope Medium"/>
                <a:sym typeface="Manrope Medium"/>
              </a:rPr>
              <a:t>A </a:t>
            </a:r>
            <a:r>
              <a:rPr b="1" lang="en" sz="900">
                <a:solidFill>
                  <a:schemeClr val="lt1"/>
                </a:solidFill>
                <a:latin typeface="Manrope"/>
                <a:ea typeface="Manrope"/>
                <a:cs typeface="Manrope"/>
                <a:sym typeface="Manrope"/>
              </a:rPr>
              <a:t>multilingual,  call-based</a:t>
            </a:r>
            <a:r>
              <a:rPr lang="en" sz="900">
                <a:solidFill>
                  <a:schemeClr val="lt1"/>
                </a:solidFill>
                <a:latin typeface="Manrope Medium"/>
                <a:ea typeface="Manrope Medium"/>
                <a:cs typeface="Manrope Medium"/>
                <a:sym typeface="Manrope Medium"/>
              </a:rPr>
              <a:t> career guidance system designed for accessibility even without internet or smartphone access. The user simply calls a </a:t>
            </a:r>
            <a:r>
              <a:rPr b="1" lang="en" sz="900">
                <a:solidFill>
                  <a:schemeClr val="lt1"/>
                </a:solidFill>
                <a:latin typeface="Manrope"/>
                <a:ea typeface="Manrope"/>
                <a:cs typeface="Manrope"/>
                <a:sym typeface="Manrope"/>
              </a:rPr>
              <a:t>toll-free number</a:t>
            </a:r>
            <a:r>
              <a:rPr lang="en" sz="900">
                <a:solidFill>
                  <a:schemeClr val="lt1"/>
                </a:solidFill>
                <a:latin typeface="Manrope Medium"/>
                <a:ea typeface="Manrope Medium"/>
                <a:cs typeface="Manrope Medium"/>
                <a:sym typeface="Manrope Medium"/>
              </a:rPr>
              <a:t>, takes the test with our career assessment bot, and gets a full career guidance report via </a:t>
            </a:r>
            <a:r>
              <a:rPr b="1" lang="en" sz="900">
                <a:solidFill>
                  <a:schemeClr val="lt1"/>
                </a:solidFill>
                <a:latin typeface="Manrope"/>
                <a:ea typeface="Manrope"/>
                <a:cs typeface="Manrope"/>
                <a:sym typeface="Manrope"/>
              </a:rPr>
              <a:t>SMS</a:t>
            </a:r>
            <a:endParaRPr b="1" sz="900">
              <a:solidFill>
                <a:schemeClr val="lt1"/>
              </a:solidFill>
              <a:latin typeface="Manrope"/>
              <a:ea typeface="Manrope"/>
              <a:cs typeface="Manrope"/>
              <a:sym typeface="Manrope"/>
            </a:endParaRPr>
          </a:p>
        </p:txBody>
      </p:sp>
      <p:sp>
        <p:nvSpPr>
          <p:cNvPr id="1531" name="Google Shape;1531;p96"/>
          <p:cNvSpPr txBox="1"/>
          <p:nvPr/>
        </p:nvSpPr>
        <p:spPr>
          <a:xfrm>
            <a:off x="603000" y="1883300"/>
            <a:ext cx="472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80000"/>
              </a:lnSpc>
              <a:spcBef>
                <a:spcPts val="0"/>
              </a:spcBef>
              <a:spcAft>
                <a:spcPts val="0"/>
              </a:spcAft>
              <a:buClr>
                <a:srgbClr val="000000"/>
              </a:buClr>
              <a:buSzPts val="1800"/>
              <a:buFont typeface="Arial"/>
              <a:buNone/>
            </a:pPr>
            <a:r>
              <a:rPr lang="en" sz="1800">
                <a:solidFill>
                  <a:schemeClr val="lt1"/>
                </a:solidFill>
                <a:latin typeface="Manrope Medium"/>
                <a:ea typeface="Manrope Medium"/>
                <a:cs typeface="Manrope Medium"/>
                <a:sym typeface="Manrope Medium"/>
              </a:rPr>
              <a:t>01. </a:t>
            </a:r>
            <a:endParaRPr sz="1800">
              <a:solidFill>
                <a:schemeClr val="lt1"/>
              </a:solidFill>
              <a:latin typeface="Manrope Medium"/>
              <a:ea typeface="Manrope Medium"/>
              <a:cs typeface="Manrope Medium"/>
              <a:sym typeface="Manrope Medium"/>
            </a:endParaRPr>
          </a:p>
        </p:txBody>
      </p:sp>
      <p:sp>
        <p:nvSpPr>
          <p:cNvPr id="1532" name="Google Shape;1532;p96"/>
          <p:cNvSpPr txBox="1"/>
          <p:nvPr>
            <p:ph type="title"/>
          </p:nvPr>
        </p:nvSpPr>
        <p:spPr>
          <a:xfrm>
            <a:off x="513300" y="459075"/>
            <a:ext cx="4436400" cy="10158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1400"/>
              <a:buNone/>
            </a:pPr>
            <a:r>
              <a:rPr lang="en"/>
              <a:t>PROTOTYPES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grpSp>
        <p:nvGrpSpPr>
          <p:cNvPr id="1537" name="Google Shape;1537;p97"/>
          <p:cNvGrpSpPr/>
          <p:nvPr/>
        </p:nvGrpSpPr>
        <p:grpSpPr>
          <a:xfrm rot="366044">
            <a:off x="6949549" y="3826258"/>
            <a:ext cx="1918864" cy="986294"/>
            <a:chOff x="5159925" y="3821618"/>
            <a:chExt cx="1548447" cy="795900"/>
          </a:xfrm>
        </p:grpSpPr>
        <p:sp>
          <p:nvSpPr>
            <p:cNvPr id="1538" name="Google Shape;1538;p97"/>
            <p:cNvSpPr/>
            <p:nvPr/>
          </p:nvSpPr>
          <p:spPr>
            <a:xfrm flipH="1" rot="-252108">
              <a:off x="5198874" y="3875145"/>
              <a:ext cx="1486295" cy="688846"/>
            </a:xfrm>
            <a:prstGeom prst="snip1Rect">
              <a:avLst>
                <a:gd fmla="val 16667" name="adj"/>
              </a:avLst>
            </a:prstGeom>
            <a:solidFill>
              <a:schemeClr val="dk1"/>
            </a:solidFill>
            <a:ln>
              <a:noFill/>
            </a:ln>
          </p:spPr>
          <p:txBody>
            <a:bodyPr anchorCtr="0" anchor="ctr" bIns="113300" lIns="113300" spcFirstLastPara="1" rIns="113300" wrap="square" tIns="113300">
              <a:noAutofit/>
            </a:bodyPr>
            <a:lstStyle/>
            <a:p>
              <a:pPr indent="0" lvl="0" marL="0" rtl="0" algn="ctr">
                <a:spcBef>
                  <a:spcPts val="0"/>
                </a:spcBef>
                <a:spcAft>
                  <a:spcPts val="0"/>
                </a:spcAft>
                <a:buSzPts val="1487"/>
                <a:buNone/>
              </a:pPr>
              <a:r>
                <a:t/>
              </a:r>
              <a:endParaRPr b="1" sz="1734">
                <a:solidFill>
                  <a:schemeClr val="dk1"/>
                </a:solidFill>
                <a:latin typeface="Manrope"/>
                <a:ea typeface="Manrope"/>
                <a:cs typeface="Manrope"/>
                <a:sym typeface="Manrope"/>
              </a:endParaRPr>
            </a:p>
          </p:txBody>
        </p:sp>
        <p:sp>
          <p:nvSpPr>
            <p:cNvPr id="1539" name="Google Shape;1539;p97"/>
            <p:cNvSpPr/>
            <p:nvPr/>
          </p:nvSpPr>
          <p:spPr>
            <a:xfrm rot="-6229404">
              <a:off x="5188056" y="3915551"/>
              <a:ext cx="97937" cy="134681"/>
            </a:xfrm>
            <a:prstGeom prst="rtTriangle">
              <a:avLst/>
            </a:prstGeom>
            <a:solidFill>
              <a:schemeClr val="accent4"/>
            </a:solidFill>
            <a:ln>
              <a:noFill/>
            </a:ln>
          </p:spPr>
          <p:txBody>
            <a:bodyPr anchorCtr="0" anchor="ctr" bIns="113300" lIns="113300" spcFirstLastPara="1" rIns="113300" wrap="square" tIns="113300">
              <a:noAutofit/>
            </a:bodyPr>
            <a:lstStyle/>
            <a:p>
              <a:pPr indent="0" lvl="0" marL="0" rtl="0" algn="ctr">
                <a:spcBef>
                  <a:spcPts val="0"/>
                </a:spcBef>
                <a:spcAft>
                  <a:spcPts val="0"/>
                </a:spcAft>
                <a:buNone/>
              </a:pPr>
              <a:r>
                <a:t/>
              </a:r>
              <a:endParaRPr b="1" sz="1734">
                <a:solidFill>
                  <a:schemeClr val="dk1"/>
                </a:solidFill>
                <a:latin typeface="Manrope"/>
                <a:ea typeface="Manrope"/>
                <a:cs typeface="Manrope"/>
                <a:sym typeface="Manrope"/>
              </a:endParaRPr>
            </a:p>
          </p:txBody>
        </p:sp>
      </p:grpSp>
      <p:sp>
        <p:nvSpPr>
          <p:cNvPr id="1540" name="Google Shape;1540;p97"/>
          <p:cNvSpPr txBox="1"/>
          <p:nvPr>
            <p:ph type="title"/>
          </p:nvPr>
        </p:nvSpPr>
        <p:spPr>
          <a:xfrm>
            <a:off x="560075" y="293700"/>
            <a:ext cx="6149700" cy="10158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SzPts val="6000"/>
              <a:buNone/>
            </a:pPr>
            <a:r>
              <a:rPr lang="en"/>
              <a:t>Low-Fi Prototype 2</a:t>
            </a:r>
            <a:endParaRPr/>
          </a:p>
        </p:txBody>
      </p:sp>
      <p:sp>
        <p:nvSpPr>
          <p:cNvPr id="1541" name="Google Shape;1541;p97"/>
          <p:cNvSpPr txBox="1"/>
          <p:nvPr>
            <p:ph idx="1" type="body"/>
          </p:nvPr>
        </p:nvSpPr>
        <p:spPr>
          <a:xfrm>
            <a:off x="338000" y="1439625"/>
            <a:ext cx="7197000" cy="2519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000"/>
              <a:buFont typeface="Arial"/>
              <a:buNone/>
            </a:pPr>
            <a:r>
              <a:rPr lang="en" sz="1200">
                <a:solidFill>
                  <a:schemeClr val="accent6"/>
                </a:solidFill>
                <a:latin typeface="Manrope"/>
                <a:ea typeface="Manrope"/>
                <a:cs typeface="Manrope"/>
                <a:sym typeface="Manrope"/>
              </a:rPr>
              <a:t>Content:</a:t>
            </a:r>
            <a:endParaRPr sz="1200">
              <a:solidFill>
                <a:schemeClr val="accent6"/>
              </a:solidFill>
              <a:latin typeface="Manrope"/>
              <a:ea typeface="Manrope"/>
              <a:cs typeface="Manrope"/>
              <a:sym typeface="Manrope"/>
            </a:endParaRPr>
          </a:p>
          <a:p>
            <a:pPr indent="-304800" lvl="0" marL="457200" rtl="0" algn="l">
              <a:lnSpc>
                <a:spcPct val="115000"/>
              </a:lnSpc>
              <a:spcBef>
                <a:spcPts val="0"/>
              </a:spcBef>
              <a:spcAft>
                <a:spcPts val="0"/>
              </a:spcAft>
              <a:buClr>
                <a:schemeClr val="accent6"/>
              </a:buClr>
              <a:buSzPts val="1200"/>
              <a:buFont typeface="Manrope"/>
              <a:buChar char="●"/>
            </a:pPr>
            <a:r>
              <a:rPr lang="en" sz="1200">
                <a:solidFill>
                  <a:schemeClr val="accent6"/>
                </a:solidFill>
                <a:latin typeface="Manrope"/>
                <a:ea typeface="Manrope"/>
                <a:cs typeface="Manrope"/>
                <a:sym typeface="Manrope"/>
              </a:rPr>
              <a:t>Subjective Assessment for aptitude &amp; interests, values &amp; motivation and personal information</a:t>
            </a:r>
            <a:endParaRPr sz="1200">
              <a:solidFill>
                <a:schemeClr val="accent6"/>
              </a:solidFill>
              <a:latin typeface="Manrope"/>
              <a:ea typeface="Manrope"/>
              <a:cs typeface="Manrope"/>
              <a:sym typeface="Manrope"/>
            </a:endParaRPr>
          </a:p>
          <a:p>
            <a:pPr indent="-304800" lvl="1" marL="914400" rtl="0" algn="l">
              <a:lnSpc>
                <a:spcPct val="115000"/>
              </a:lnSpc>
              <a:spcBef>
                <a:spcPts val="0"/>
              </a:spcBef>
              <a:spcAft>
                <a:spcPts val="0"/>
              </a:spcAft>
              <a:buClr>
                <a:schemeClr val="accent6"/>
              </a:buClr>
              <a:buSzPts val="1200"/>
              <a:buFont typeface="Manrope"/>
              <a:buChar char="○"/>
            </a:pPr>
            <a:r>
              <a:rPr lang="en" sz="1200">
                <a:solidFill>
                  <a:schemeClr val="accent6"/>
                </a:solidFill>
                <a:latin typeface="Manrope"/>
                <a:ea typeface="Manrope"/>
                <a:cs typeface="Manrope"/>
                <a:sym typeface="Manrope"/>
              </a:rPr>
              <a:t>Based on RIASEC (Holland Code) framework and NCERT Questionnaire</a:t>
            </a:r>
            <a:endParaRPr sz="1200">
              <a:solidFill>
                <a:schemeClr val="accent6"/>
              </a:solidFill>
              <a:latin typeface="Manrope"/>
              <a:ea typeface="Manrope"/>
              <a:cs typeface="Manrope"/>
              <a:sym typeface="Manrope"/>
            </a:endParaRPr>
          </a:p>
          <a:p>
            <a:pPr indent="0" lvl="0" marL="0" rtl="0" algn="l">
              <a:lnSpc>
                <a:spcPct val="115000"/>
              </a:lnSpc>
              <a:spcBef>
                <a:spcPts val="0"/>
              </a:spcBef>
              <a:spcAft>
                <a:spcPts val="0"/>
              </a:spcAft>
              <a:buClr>
                <a:schemeClr val="dk1"/>
              </a:buClr>
              <a:buSzPts val="1000"/>
              <a:buFont typeface="Arial"/>
              <a:buNone/>
            </a:pPr>
            <a:r>
              <a:rPr lang="en" sz="1200">
                <a:solidFill>
                  <a:schemeClr val="accent6"/>
                </a:solidFill>
                <a:latin typeface="Manrope"/>
                <a:ea typeface="Manrope"/>
                <a:cs typeface="Manrope"/>
                <a:sym typeface="Manrope"/>
              </a:rPr>
              <a:t>Features:</a:t>
            </a:r>
            <a:endParaRPr sz="1200">
              <a:solidFill>
                <a:schemeClr val="accent6"/>
              </a:solidFill>
              <a:latin typeface="Manrope"/>
              <a:ea typeface="Manrope"/>
              <a:cs typeface="Manrope"/>
              <a:sym typeface="Manrope"/>
            </a:endParaRPr>
          </a:p>
          <a:p>
            <a:pPr indent="-304800" lvl="0" marL="457200" rtl="0" algn="l">
              <a:lnSpc>
                <a:spcPct val="115000"/>
              </a:lnSpc>
              <a:spcBef>
                <a:spcPts val="0"/>
              </a:spcBef>
              <a:spcAft>
                <a:spcPts val="0"/>
              </a:spcAft>
              <a:buClr>
                <a:schemeClr val="accent6"/>
              </a:buClr>
              <a:buSzPts val="1200"/>
              <a:buFont typeface="Manrope"/>
              <a:buChar char="●"/>
            </a:pPr>
            <a:r>
              <a:rPr lang="en" sz="1200">
                <a:solidFill>
                  <a:schemeClr val="accent6"/>
                </a:solidFill>
                <a:latin typeface="Manrope"/>
                <a:ea typeface="Manrope"/>
                <a:cs typeface="Manrope"/>
                <a:sym typeface="Manrope"/>
              </a:rPr>
              <a:t>SMS based report</a:t>
            </a:r>
            <a:endParaRPr sz="1200">
              <a:solidFill>
                <a:schemeClr val="accent6"/>
              </a:solidFill>
              <a:latin typeface="Manrope"/>
              <a:ea typeface="Manrope"/>
              <a:cs typeface="Manrope"/>
              <a:sym typeface="Manrope"/>
            </a:endParaRPr>
          </a:p>
          <a:p>
            <a:pPr indent="-304800" lvl="1" marL="914400" rtl="0" algn="l">
              <a:lnSpc>
                <a:spcPct val="115000"/>
              </a:lnSpc>
              <a:spcBef>
                <a:spcPts val="0"/>
              </a:spcBef>
              <a:spcAft>
                <a:spcPts val="0"/>
              </a:spcAft>
              <a:buClr>
                <a:schemeClr val="accent6"/>
              </a:buClr>
              <a:buSzPts val="1200"/>
              <a:buFont typeface="Manrope"/>
              <a:buChar char="○"/>
            </a:pPr>
            <a:r>
              <a:rPr lang="en" sz="1200">
                <a:solidFill>
                  <a:schemeClr val="accent6"/>
                </a:solidFill>
                <a:latin typeface="Manrope"/>
                <a:ea typeface="Manrope"/>
                <a:cs typeface="Manrope"/>
                <a:sym typeface="Manrope"/>
              </a:rPr>
              <a:t>A full career guidance report, including strengths, weaknesses, career recommendations and next steps sent via SMS. </a:t>
            </a:r>
            <a:endParaRPr sz="1200">
              <a:solidFill>
                <a:schemeClr val="accent6"/>
              </a:solidFill>
              <a:latin typeface="Manrope"/>
              <a:ea typeface="Manrope"/>
              <a:cs typeface="Manrope"/>
              <a:sym typeface="Manrope"/>
            </a:endParaRPr>
          </a:p>
          <a:p>
            <a:pPr indent="-304800" lvl="0" marL="457200" rtl="0" algn="l">
              <a:spcBef>
                <a:spcPts val="0"/>
              </a:spcBef>
              <a:spcAft>
                <a:spcPts val="0"/>
              </a:spcAft>
              <a:buClr>
                <a:schemeClr val="accent6"/>
              </a:buClr>
              <a:buSzPts val="1200"/>
              <a:buFont typeface="Manrope"/>
              <a:buChar char="●"/>
            </a:pPr>
            <a:r>
              <a:rPr lang="en" sz="1200">
                <a:solidFill>
                  <a:schemeClr val="accent6"/>
                </a:solidFill>
                <a:latin typeface="Manrope"/>
                <a:ea typeface="Manrope"/>
                <a:cs typeface="Manrope"/>
                <a:sym typeface="Manrope"/>
              </a:rPr>
              <a:t>Multilingual and Voice Support</a:t>
            </a:r>
            <a:endParaRPr sz="1200">
              <a:solidFill>
                <a:schemeClr val="accent6"/>
              </a:solidFill>
              <a:latin typeface="Manrope"/>
              <a:ea typeface="Manrope"/>
              <a:cs typeface="Manrope"/>
              <a:sym typeface="Manrope"/>
            </a:endParaRPr>
          </a:p>
          <a:p>
            <a:pPr indent="-304800" lvl="1" marL="914400" rtl="0" algn="l">
              <a:spcBef>
                <a:spcPts val="0"/>
              </a:spcBef>
              <a:spcAft>
                <a:spcPts val="0"/>
              </a:spcAft>
              <a:buClr>
                <a:schemeClr val="accent6"/>
              </a:buClr>
              <a:buSzPts val="1200"/>
              <a:buFont typeface="Manrope"/>
              <a:buChar char="○"/>
            </a:pPr>
            <a:r>
              <a:rPr lang="en" sz="1200">
                <a:solidFill>
                  <a:schemeClr val="accent6"/>
                </a:solidFill>
                <a:latin typeface="Manrope"/>
                <a:ea typeface="Manrope"/>
                <a:cs typeface="Manrope"/>
                <a:sym typeface="Manrope"/>
              </a:rPr>
              <a:t>Can take assessment simply by answering questions on the phone in their own native language - no dependence on smartphones or internet</a:t>
            </a:r>
            <a:endParaRPr sz="1200">
              <a:solidFill>
                <a:schemeClr val="accent6"/>
              </a:solidFill>
              <a:latin typeface="Manrope"/>
              <a:ea typeface="Manrope"/>
              <a:cs typeface="Manrope"/>
              <a:sym typeface="Manrope"/>
            </a:endParaRPr>
          </a:p>
          <a:p>
            <a:pPr indent="0" lvl="0" marL="0" rtl="0" algn="l">
              <a:lnSpc>
                <a:spcPct val="115000"/>
              </a:lnSpc>
              <a:spcBef>
                <a:spcPts val="200"/>
              </a:spcBef>
              <a:spcAft>
                <a:spcPts val="0"/>
              </a:spcAft>
              <a:buClr>
                <a:schemeClr val="dk1"/>
              </a:buClr>
              <a:buSzPts val="1000"/>
              <a:buFont typeface="Arial"/>
              <a:buNone/>
            </a:pPr>
            <a:r>
              <a:t/>
            </a:r>
            <a:endParaRPr sz="1200">
              <a:solidFill>
                <a:schemeClr val="accent6"/>
              </a:solidFill>
              <a:latin typeface="Manrope"/>
              <a:ea typeface="Manrope"/>
              <a:cs typeface="Manrope"/>
              <a:sym typeface="Manrope"/>
            </a:endParaRPr>
          </a:p>
        </p:txBody>
      </p:sp>
      <p:sp>
        <p:nvSpPr>
          <p:cNvPr id="1542" name="Google Shape;1542;p97"/>
          <p:cNvSpPr txBox="1"/>
          <p:nvPr>
            <p:ph idx="2" type="subTitle"/>
          </p:nvPr>
        </p:nvSpPr>
        <p:spPr>
          <a:xfrm rot="560">
            <a:off x="6902651" y="3892670"/>
            <a:ext cx="1843200" cy="853800"/>
          </a:xfrm>
          <a:prstGeom prst="rect">
            <a:avLst/>
          </a:prstGeom>
        </p:spPr>
        <p:txBody>
          <a:bodyPr anchorCtr="0" anchor="ctr" bIns="113300" lIns="113300" spcFirstLastPara="1" rIns="113300" wrap="square" tIns="113300">
            <a:noAutofit/>
          </a:bodyPr>
          <a:lstStyle/>
          <a:p>
            <a:pPr indent="0" lvl="0" marL="0" rtl="0" algn="ctr">
              <a:lnSpc>
                <a:spcPct val="115000"/>
              </a:lnSpc>
              <a:spcBef>
                <a:spcPts val="0"/>
              </a:spcBef>
              <a:spcAft>
                <a:spcPts val="0"/>
              </a:spcAft>
              <a:buSzPts val="1487"/>
              <a:buNone/>
            </a:pPr>
            <a:r>
              <a:rPr lang="en" sz="1487" u="sng">
                <a:solidFill>
                  <a:schemeClr val="hlink"/>
                </a:solidFill>
                <a:hlinkClick r:id="rId3"/>
              </a:rPr>
              <a:t>Recording Link</a:t>
            </a:r>
            <a:r>
              <a:rPr lang="en" sz="1487" u="sng">
                <a:solidFill>
                  <a:schemeClr val="hlink"/>
                </a:solidFill>
                <a:hlinkClick r:id="rId4"/>
              </a:rPr>
              <a:t> </a:t>
            </a:r>
            <a:endParaRPr sz="1487"/>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98"/>
          <p:cNvSpPr txBox="1"/>
          <p:nvPr>
            <p:ph type="title"/>
          </p:nvPr>
        </p:nvSpPr>
        <p:spPr>
          <a:xfrm>
            <a:off x="3020475" y="39100"/>
            <a:ext cx="3198300" cy="4692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3000"/>
              <a:buNone/>
            </a:pPr>
            <a:r>
              <a:rPr lang="en" sz="2800"/>
              <a:t>FLOW DIAGRAM</a:t>
            </a:r>
            <a:endParaRPr sz="2800"/>
          </a:p>
        </p:txBody>
      </p:sp>
      <p:pic>
        <p:nvPicPr>
          <p:cNvPr id="1548" name="Google Shape;1548;p98"/>
          <p:cNvPicPr preferRelativeResize="0"/>
          <p:nvPr/>
        </p:nvPicPr>
        <p:blipFill>
          <a:blip r:embed="rId3">
            <a:alphaModFix/>
          </a:blip>
          <a:stretch>
            <a:fillRect/>
          </a:stretch>
        </p:blipFill>
        <p:spPr>
          <a:xfrm>
            <a:off x="454425" y="798749"/>
            <a:ext cx="8013249" cy="38843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99"/>
          <p:cNvSpPr txBox="1"/>
          <p:nvPr/>
        </p:nvSpPr>
        <p:spPr>
          <a:xfrm>
            <a:off x="319375" y="171175"/>
            <a:ext cx="80250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Anton"/>
                <a:ea typeface="Anton"/>
                <a:cs typeface="Anton"/>
                <a:sym typeface="Anton"/>
              </a:rPr>
              <a:t>Screenflow navigation</a:t>
            </a:r>
            <a:endParaRPr sz="3000">
              <a:solidFill>
                <a:schemeClr val="lt1"/>
              </a:solidFill>
              <a:latin typeface="Anton"/>
              <a:ea typeface="Anton"/>
              <a:cs typeface="Anton"/>
              <a:sym typeface="Anton"/>
            </a:endParaRPr>
          </a:p>
        </p:txBody>
      </p:sp>
      <p:pic>
        <p:nvPicPr>
          <p:cNvPr id="1554" name="Google Shape;1554;p99"/>
          <p:cNvPicPr preferRelativeResize="0"/>
          <p:nvPr/>
        </p:nvPicPr>
        <p:blipFill>
          <a:blip r:embed="rId3">
            <a:alphaModFix/>
          </a:blip>
          <a:stretch>
            <a:fillRect/>
          </a:stretch>
        </p:blipFill>
        <p:spPr>
          <a:xfrm>
            <a:off x="465225" y="772950"/>
            <a:ext cx="8213543" cy="4199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100"/>
          <p:cNvSpPr txBox="1"/>
          <p:nvPr>
            <p:ph type="title"/>
          </p:nvPr>
        </p:nvSpPr>
        <p:spPr>
          <a:xfrm>
            <a:off x="597425" y="0"/>
            <a:ext cx="7426500" cy="69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SYSTEM FEEDBACK</a:t>
            </a:r>
            <a:endParaRPr/>
          </a:p>
        </p:txBody>
      </p:sp>
      <p:pic>
        <p:nvPicPr>
          <p:cNvPr id="1560" name="Google Shape;1560;p100"/>
          <p:cNvPicPr preferRelativeResize="0"/>
          <p:nvPr/>
        </p:nvPicPr>
        <p:blipFill rotWithShape="1">
          <a:blip r:embed="rId3">
            <a:alphaModFix/>
          </a:blip>
          <a:srcRect b="0" l="0" r="7902" t="0"/>
          <a:stretch/>
        </p:blipFill>
        <p:spPr>
          <a:xfrm>
            <a:off x="574575" y="996175"/>
            <a:ext cx="3997425" cy="3151150"/>
          </a:xfrm>
          <a:prstGeom prst="rect">
            <a:avLst/>
          </a:prstGeom>
          <a:noFill/>
          <a:ln>
            <a:noFill/>
          </a:ln>
        </p:spPr>
      </p:pic>
      <p:pic>
        <p:nvPicPr>
          <p:cNvPr id="1561" name="Google Shape;1561;p100"/>
          <p:cNvPicPr preferRelativeResize="0"/>
          <p:nvPr/>
        </p:nvPicPr>
        <p:blipFill>
          <a:blip r:embed="rId4">
            <a:alphaModFix/>
          </a:blip>
          <a:stretch>
            <a:fillRect/>
          </a:stretch>
        </p:blipFill>
        <p:spPr>
          <a:xfrm>
            <a:off x="4893200" y="848700"/>
            <a:ext cx="4098400" cy="34846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grpSp>
        <p:nvGrpSpPr>
          <p:cNvPr id="1202" name="Google Shape;1202;p65"/>
          <p:cNvGrpSpPr/>
          <p:nvPr/>
        </p:nvGrpSpPr>
        <p:grpSpPr>
          <a:xfrm>
            <a:off x="-25" y="1644525"/>
            <a:ext cx="9144053" cy="3039200"/>
            <a:chOff x="175" y="1644525"/>
            <a:chExt cx="9144053" cy="3039200"/>
          </a:xfrm>
        </p:grpSpPr>
        <p:sp>
          <p:nvSpPr>
            <p:cNvPr id="1203" name="Google Shape;1203;p65"/>
            <p:cNvSpPr/>
            <p:nvPr/>
          </p:nvSpPr>
          <p:spPr>
            <a:xfrm>
              <a:off x="175" y="3634025"/>
              <a:ext cx="9144000" cy="104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204" name="Google Shape;1204;p65"/>
            <p:cNvSpPr/>
            <p:nvPr/>
          </p:nvSpPr>
          <p:spPr>
            <a:xfrm>
              <a:off x="228" y="2656502"/>
              <a:ext cx="9144000" cy="101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205" name="Google Shape;1205;p65"/>
            <p:cNvSpPr/>
            <p:nvPr/>
          </p:nvSpPr>
          <p:spPr>
            <a:xfrm>
              <a:off x="175" y="1644525"/>
              <a:ext cx="9144000" cy="1011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sp>
        <p:nvSpPr>
          <p:cNvPr id="1206" name="Google Shape;1206;p65"/>
          <p:cNvSpPr txBox="1"/>
          <p:nvPr>
            <p:ph type="title"/>
          </p:nvPr>
        </p:nvSpPr>
        <p:spPr>
          <a:xfrm>
            <a:off x="513300" y="419950"/>
            <a:ext cx="4312800" cy="10158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Clr>
                <a:srgbClr val="000000"/>
              </a:buClr>
              <a:buSzPts val="4100"/>
              <a:buFont typeface="Arial"/>
              <a:buNone/>
            </a:pPr>
            <a:r>
              <a:rPr lang="en"/>
              <a:t>DATA GATHERING METHODS</a:t>
            </a:r>
            <a:endParaRPr/>
          </a:p>
        </p:txBody>
      </p:sp>
      <p:sp>
        <p:nvSpPr>
          <p:cNvPr id="1207" name="Google Shape;1207;p65"/>
          <p:cNvSpPr txBox="1"/>
          <p:nvPr>
            <p:ph idx="1" type="body"/>
          </p:nvPr>
        </p:nvSpPr>
        <p:spPr>
          <a:xfrm>
            <a:off x="3993050" y="2658175"/>
            <a:ext cx="4312800" cy="1011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000"/>
              <a:buNone/>
            </a:pPr>
            <a:r>
              <a:rPr lang="en"/>
              <a:t>Reviewed</a:t>
            </a:r>
            <a:r>
              <a:rPr lang="en"/>
              <a:t> various assessments such as </a:t>
            </a:r>
            <a:r>
              <a:rPr lang="en" u="sng">
                <a:hlinkClick r:id="rId3"/>
              </a:rPr>
              <a:t>RIASEC test</a:t>
            </a:r>
            <a:r>
              <a:rPr lang="en"/>
              <a:t>, </a:t>
            </a:r>
            <a:r>
              <a:rPr lang="en" u="sng">
                <a:hlinkClick r:id="rId4"/>
              </a:rPr>
              <a:t>NCERT’s career guidance test</a:t>
            </a:r>
            <a:r>
              <a:rPr lang="en"/>
              <a:t>, </a:t>
            </a:r>
            <a:r>
              <a:rPr lang="en" u="sng">
                <a:hlinkClick r:id="rId5"/>
              </a:rPr>
              <a:t>UK national career service test</a:t>
            </a:r>
            <a:r>
              <a:rPr lang="en">
                <a:latin typeface="Manrope"/>
                <a:ea typeface="Manrope"/>
                <a:cs typeface="Manrope"/>
                <a:sym typeface="Manrope"/>
              </a:rPr>
              <a:t> and more.</a:t>
            </a:r>
            <a:endParaRPr>
              <a:latin typeface="Manrope"/>
              <a:ea typeface="Manrope"/>
              <a:cs typeface="Manrope"/>
              <a:sym typeface="Manrope"/>
            </a:endParaRPr>
          </a:p>
        </p:txBody>
      </p:sp>
      <p:sp>
        <p:nvSpPr>
          <p:cNvPr id="1208" name="Google Shape;1208;p65"/>
          <p:cNvSpPr txBox="1"/>
          <p:nvPr>
            <p:ph idx="2" type="body"/>
          </p:nvPr>
        </p:nvSpPr>
        <p:spPr>
          <a:xfrm>
            <a:off x="3993050" y="3668450"/>
            <a:ext cx="4652400" cy="1011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000"/>
              <a:buNone/>
            </a:pPr>
            <a:r>
              <a:rPr lang="en"/>
              <a:t>Met kids studying in Nyasa at IIT Gandhinagar to understand their needs</a:t>
            </a:r>
            <a:endParaRPr>
              <a:latin typeface="Manrope"/>
              <a:ea typeface="Manrope"/>
              <a:cs typeface="Manrope"/>
              <a:sym typeface="Manrope"/>
            </a:endParaRPr>
          </a:p>
        </p:txBody>
      </p:sp>
      <p:sp>
        <p:nvSpPr>
          <p:cNvPr id="1209" name="Google Shape;1209;p65"/>
          <p:cNvSpPr txBox="1"/>
          <p:nvPr>
            <p:ph idx="3" type="body"/>
          </p:nvPr>
        </p:nvSpPr>
        <p:spPr>
          <a:xfrm>
            <a:off x="3993050" y="1644550"/>
            <a:ext cx="4312800" cy="10119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000"/>
              <a:buNone/>
            </a:pPr>
            <a:r>
              <a:rPr lang="en"/>
              <a:t>We conducted a systematic literature of which we shortlisted 17 papers that explored works exploring this problem statement. Through the extensive review we were able to explore the problem space, user needs and gaps in the existing solutions for them.</a:t>
            </a:r>
            <a:endParaRPr>
              <a:latin typeface="Manrope"/>
              <a:ea typeface="Manrope"/>
              <a:cs typeface="Manrope"/>
              <a:sym typeface="Manrope"/>
            </a:endParaRPr>
          </a:p>
        </p:txBody>
      </p:sp>
      <p:sp>
        <p:nvSpPr>
          <p:cNvPr id="1210" name="Google Shape;1210;p65"/>
          <p:cNvSpPr txBox="1"/>
          <p:nvPr>
            <p:ph idx="4" type="title"/>
          </p:nvPr>
        </p:nvSpPr>
        <p:spPr>
          <a:xfrm>
            <a:off x="1075800" y="2925625"/>
            <a:ext cx="2488200" cy="7695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1900"/>
              <a:buNone/>
            </a:pPr>
            <a:r>
              <a:rPr lang="en"/>
              <a:t>REVIEW OF EXISTING CAREER ASSESSMENTS</a:t>
            </a:r>
            <a:endParaRPr/>
          </a:p>
        </p:txBody>
      </p:sp>
      <p:sp>
        <p:nvSpPr>
          <p:cNvPr id="1211" name="Google Shape;1211;p65"/>
          <p:cNvSpPr txBox="1"/>
          <p:nvPr>
            <p:ph idx="5" type="title"/>
          </p:nvPr>
        </p:nvSpPr>
        <p:spPr>
          <a:xfrm>
            <a:off x="1075800" y="3935900"/>
            <a:ext cx="2917200" cy="7695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1900"/>
              <a:buNone/>
            </a:pPr>
            <a:r>
              <a:rPr lang="en"/>
              <a:t>USER INTERACTION &amp; INTERVIEW</a:t>
            </a:r>
            <a:endParaRPr/>
          </a:p>
        </p:txBody>
      </p:sp>
      <p:sp>
        <p:nvSpPr>
          <p:cNvPr id="1212" name="Google Shape;1212;p65"/>
          <p:cNvSpPr txBox="1"/>
          <p:nvPr>
            <p:ph idx="6" type="title"/>
          </p:nvPr>
        </p:nvSpPr>
        <p:spPr>
          <a:xfrm>
            <a:off x="1075800" y="1912000"/>
            <a:ext cx="2917200" cy="7695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1900"/>
              <a:buNone/>
            </a:pPr>
            <a:r>
              <a:rPr lang="en"/>
              <a:t>SYSTEMATIC LITERATURE REVIEW</a:t>
            </a:r>
            <a:endParaRPr/>
          </a:p>
        </p:txBody>
      </p:sp>
      <p:sp>
        <p:nvSpPr>
          <p:cNvPr id="1213" name="Google Shape;1213;p65"/>
          <p:cNvSpPr txBox="1"/>
          <p:nvPr>
            <p:ph idx="7" type="title"/>
          </p:nvPr>
        </p:nvSpPr>
        <p:spPr>
          <a:xfrm>
            <a:off x="543400" y="1912000"/>
            <a:ext cx="472800" cy="4341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SzPts val="1800"/>
              <a:buNone/>
            </a:pPr>
            <a:r>
              <a:rPr lang="en"/>
              <a:t>1.</a:t>
            </a:r>
            <a:endParaRPr/>
          </a:p>
        </p:txBody>
      </p:sp>
      <p:sp>
        <p:nvSpPr>
          <p:cNvPr id="1214" name="Google Shape;1214;p65"/>
          <p:cNvSpPr txBox="1"/>
          <p:nvPr>
            <p:ph idx="8" type="title"/>
          </p:nvPr>
        </p:nvSpPr>
        <p:spPr>
          <a:xfrm>
            <a:off x="543400" y="2925625"/>
            <a:ext cx="472800" cy="4341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SzPts val="1800"/>
              <a:buNone/>
            </a:pPr>
            <a:r>
              <a:rPr lang="en"/>
              <a:t>2.</a:t>
            </a:r>
            <a:endParaRPr/>
          </a:p>
        </p:txBody>
      </p:sp>
      <p:sp>
        <p:nvSpPr>
          <p:cNvPr id="1215" name="Google Shape;1215;p65"/>
          <p:cNvSpPr txBox="1"/>
          <p:nvPr>
            <p:ph idx="9" type="title"/>
          </p:nvPr>
        </p:nvSpPr>
        <p:spPr>
          <a:xfrm>
            <a:off x="543400" y="3935900"/>
            <a:ext cx="472800" cy="4341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SzPts val="1800"/>
              <a:buNone/>
            </a:pPr>
            <a:r>
              <a:rPr lang="en"/>
              <a:t>3.</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101"/>
          <p:cNvSpPr txBox="1"/>
          <p:nvPr>
            <p:ph type="title"/>
          </p:nvPr>
        </p:nvSpPr>
        <p:spPr>
          <a:xfrm>
            <a:off x="597425" y="0"/>
            <a:ext cx="7426500" cy="69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ERROR MESSAGES</a:t>
            </a:r>
            <a:endParaRPr/>
          </a:p>
        </p:txBody>
      </p:sp>
      <p:pic>
        <p:nvPicPr>
          <p:cNvPr id="1567" name="Google Shape;1567;p101"/>
          <p:cNvPicPr preferRelativeResize="0"/>
          <p:nvPr/>
        </p:nvPicPr>
        <p:blipFill>
          <a:blip r:embed="rId3">
            <a:alphaModFix/>
          </a:blip>
          <a:stretch>
            <a:fillRect/>
          </a:stretch>
        </p:blipFill>
        <p:spPr>
          <a:xfrm>
            <a:off x="480275" y="927625"/>
            <a:ext cx="4044100" cy="3394900"/>
          </a:xfrm>
          <a:prstGeom prst="rect">
            <a:avLst/>
          </a:prstGeom>
          <a:noFill/>
          <a:ln>
            <a:noFill/>
          </a:ln>
        </p:spPr>
      </p:pic>
      <p:pic>
        <p:nvPicPr>
          <p:cNvPr id="1568" name="Google Shape;1568;p101"/>
          <p:cNvPicPr preferRelativeResize="0"/>
          <p:nvPr/>
        </p:nvPicPr>
        <p:blipFill>
          <a:blip r:embed="rId4">
            <a:alphaModFix/>
          </a:blip>
          <a:stretch>
            <a:fillRect/>
          </a:stretch>
        </p:blipFill>
        <p:spPr>
          <a:xfrm>
            <a:off x="4645050" y="927625"/>
            <a:ext cx="4314800" cy="3394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02"/>
          <p:cNvSpPr txBox="1"/>
          <p:nvPr>
            <p:ph type="title"/>
          </p:nvPr>
        </p:nvSpPr>
        <p:spPr>
          <a:xfrm>
            <a:off x="597425" y="0"/>
            <a:ext cx="7426500" cy="69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INSTRUCTIONS FOR USABILITY TESTING</a:t>
            </a:r>
            <a:endParaRPr/>
          </a:p>
        </p:txBody>
      </p:sp>
      <p:pic>
        <p:nvPicPr>
          <p:cNvPr id="1574" name="Google Shape;1574;p102"/>
          <p:cNvPicPr preferRelativeResize="0"/>
          <p:nvPr/>
        </p:nvPicPr>
        <p:blipFill>
          <a:blip r:embed="rId3">
            <a:alphaModFix/>
          </a:blip>
          <a:stretch>
            <a:fillRect/>
          </a:stretch>
        </p:blipFill>
        <p:spPr>
          <a:xfrm>
            <a:off x="4237150" y="1253724"/>
            <a:ext cx="4502364" cy="2222175"/>
          </a:xfrm>
          <a:prstGeom prst="rect">
            <a:avLst/>
          </a:prstGeom>
          <a:noFill/>
          <a:ln>
            <a:noFill/>
          </a:ln>
        </p:spPr>
      </p:pic>
      <p:pic>
        <p:nvPicPr>
          <p:cNvPr id="1575" name="Google Shape;1575;p102"/>
          <p:cNvPicPr preferRelativeResize="0"/>
          <p:nvPr/>
        </p:nvPicPr>
        <p:blipFill>
          <a:blip r:embed="rId4">
            <a:alphaModFix/>
          </a:blip>
          <a:stretch>
            <a:fillRect/>
          </a:stretch>
        </p:blipFill>
        <p:spPr>
          <a:xfrm>
            <a:off x="413499" y="1205900"/>
            <a:ext cx="3623275" cy="217088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03"/>
          <p:cNvSpPr txBox="1"/>
          <p:nvPr/>
        </p:nvSpPr>
        <p:spPr>
          <a:xfrm>
            <a:off x="319375" y="171175"/>
            <a:ext cx="80250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Anton"/>
                <a:ea typeface="Anton"/>
                <a:cs typeface="Anton"/>
                <a:sym typeface="Anton"/>
              </a:rPr>
              <a:t>Storyboard  - Prototype 2  ( Persona - Kaya )</a:t>
            </a:r>
            <a:endParaRPr sz="3000">
              <a:solidFill>
                <a:schemeClr val="lt1"/>
              </a:solidFill>
              <a:latin typeface="Anton"/>
              <a:ea typeface="Anton"/>
              <a:cs typeface="Anton"/>
              <a:sym typeface="Anton"/>
            </a:endParaRPr>
          </a:p>
        </p:txBody>
      </p:sp>
      <p:pic>
        <p:nvPicPr>
          <p:cNvPr id="1581" name="Google Shape;1581;p103"/>
          <p:cNvPicPr preferRelativeResize="0"/>
          <p:nvPr/>
        </p:nvPicPr>
        <p:blipFill>
          <a:blip r:embed="rId3">
            <a:alphaModFix/>
          </a:blip>
          <a:stretch>
            <a:fillRect/>
          </a:stretch>
        </p:blipFill>
        <p:spPr>
          <a:xfrm>
            <a:off x="2306400" y="773500"/>
            <a:ext cx="4435959" cy="41998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04"/>
          <p:cNvSpPr txBox="1"/>
          <p:nvPr>
            <p:ph type="title"/>
          </p:nvPr>
        </p:nvSpPr>
        <p:spPr>
          <a:xfrm>
            <a:off x="460500" y="2025700"/>
            <a:ext cx="4703100" cy="1821300"/>
          </a:xfrm>
          <a:prstGeom prst="rect">
            <a:avLst/>
          </a:prstGeom>
        </p:spPr>
        <p:txBody>
          <a:bodyPr anchorCtr="0" anchor="b" bIns="0" lIns="91425" spcFirstLastPara="1" rIns="91425" wrap="square" tIns="91425">
            <a:noAutofit/>
          </a:bodyPr>
          <a:lstStyle/>
          <a:p>
            <a:pPr indent="0" lvl="0" marL="0" rtl="0" algn="l">
              <a:lnSpc>
                <a:spcPct val="90000"/>
              </a:lnSpc>
              <a:spcBef>
                <a:spcPts val="0"/>
              </a:spcBef>
              <a:spcAft>
                <a:spcPts val="0"/>
              </a:spcAft>
              <a:buSzPts val="9600"/>
              <a:buNone/>
            </a:pPr>
            <a:r>
              <a:rPr lang="en"/>
              <a:t>THANK YOU!</a:t>
            </a:r>
            <a:endParaRPr/>
          </a:p>
        </p:txBody>
      </p:sp>
      <p:sp>
        <p:nvSpPr>
          <p:cNvPr id="1587" name="Google Shape;1587;p104"/>
          <p:cNvSpPr txBox="1"/>
          <p:nvPr>
            <p:ph idx="1" type="body"/>
          </p:nvPr>
        </p:nvSpPr>
        <p:spPr>
          <a:xfrm>
            <a:off x="460500" y="4085525"/>
            <a:ext cx="3501600" cy="5982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000"/>
              <a:buNone/>
            </a:pPr>
            <a:r>
              <a:rPr lang="en"/>
              <a:t>Any questions? Suggestions?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pic>
        <p:nvPicPr>
          <p:cNvPr id="1220" name="Google Shape;1220;p66"/>
          <p:cNvPicPr preferRelativeResize="0"/>
          <p:nvPr/>
        </p:nvPicPr>
        <p:blipFill rotWithShape="1">
          <a:blip r:embed="rId3">
            <a:alphaModFix/>
          </a:blip>
          <a:srcRect b="0" l="7237" r="4827" t="0"/>
          <a:stretch/>
        </p:blipFill>
        <p:spPr>
          <a:xfrm>
            <a:off x="4754400" y="0"/>
            <a:ext cx="4389601" cy="5117276"/>
          </a:xfrm>
          <a:prstGeom prst="rect">
            <a:avLst/>
          </a:prstGeom>
          <a:noFill/>
          <a:ln>
            <a:noFill/>
          </a:ln>
        </p:spPr>
      </p:pic>
      <p:sp>
        <p:nvSpPr>
          <p:cNvPr id="1221" name="Google Shape;1221;p66"/>
          <p:cNvSpPr txBox="1"/>
          <p:nvPr>
            <p:ph idx="4294967295" type="body"/>
          </p:nvPr>
        </p:nvSpPr>
        <p:spPr>
          <a:xfrm rot="-113460">
            <a:off x="508376" y="1266216"/>
            <a:ext cx="3281987" cy="228755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Priya, a 15-year-old 10th-grade student from a small town in India. She is bright but anxious about choosing a career. Her parents, though well-meaning, keep encouraging her to choose a “safe” path like engineering or medicine options that don’t really excite her. Still, she’s unsure what else is out there or how to even start exploring. That uncertainty is what truly drives her right now.</a:t>
            </a:r>
            <a:endParaRPr/>
          </a:p>
        </p:txBody>
      </p:sp>
      <p:sp>
        <p:nvSpPr>
          <p:cNvPr id="1222" name="Google Shape;1222;p66"/>
          <p:cNvSpPr txBox="1"/>
          <p:nvPr>
            <p:ph type="title"/>
          </p:nvPr>
        </p:nvSpPr>
        <p:spPr>
          <a:xfrm rot="-108624">
            <a:off x="673475" y="530154"/>
            <a:ext cx="3038717" cy="61381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3000"/>
              <a:buNone/>
            </a:pPr>
            <a:r>
              <a:rPr lang="en"/>
              <a:t>Scenario 1</a:t>
            </a:r>
            <a:endParaRPr/>
          </a:p>
        </p:txBody>
      </p:sp>
      <p:cxnSp>
        <p:nvCxnSpPr>
          <p:cNvPr id="1223" name="Google Shape;1223;p66"/>
          <p:cNvCxnSpPr/>
          <p:nvPr/>
        </p:nvCxnSpPr>
        <p:spPr>
          <a:xfrm rot="-232921">
            <a:off x="505940" y="1204854"/>
            <a:ext cx="3248052" cy="120273"/>
          </a:xfrm>
          <a:prstGeom prst="straightConnector1">
            <a:avLst/>
          </a:prstGeom>
          <a:noFill/>
          <a:ln cap="flat" cmpd="sng" w="9525">
            <a:solidFill>
              <a:schemeClr val="dk1"/>
            </a:solidFill>
            <a:prstDash val="solid"/>
            <a:round/>
            <a:headEnd len="sm" w="sm" type="none"/>
            <a:tailEnd len="sm" w="sm" type="none"/>
          </a:ln>
        </p:spPr>
      </p:cxnSp>
      <p:cxnSp>
        <p:nvCxnSpPr>
          <p:cNvPr id="1224" name="Google Shape;1224;p66"/>
          <p:cNvCxnSpPr/>
          <p:nvPr/>
        </p:nvCxnSpPr>
        <p:spPr>
          <a:xfrm rot="-232921">
            <a:off x="572418" y="3531214"/>
            <a:ext cx="3248052" cy="120273"/>
          </a:xfrm>
          <a:prstGeom prst="straightConnector1">
            <a:avLst/>
          </a:prstGeom>
          <a:noFill/>
          <a:ln cap="flat" cmpd="sng" w="9525">
            <a:solidFill>
              <a:schemeClr val="dk1"/>
            </a:solidFill>
            <a:prstDash val="solid"/>
            <a:round/>
            <a:headEnd len="sm" w="sm" type="none"/>
            <a:tailEnd len="sm" w="sm" type="none"/>
          </a:ln>
        </p:spPr>
      </p:cxnSp>
      <p:sp>
        <p:nvSpPr>
          <p:cNvPr id="1225" name="Google Shape;1225;p66"/>
          <p:cNvSpPr/>
          <p:nvPr/>
        </p:nvSpPr>
        <p:spPr>
          <a:xfrm rot="-321350">
            <a:off x="5285253" y="4224130"/>
            <a:ext cx="3268670" cy="46885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Manrope"/>
                <a:ea typeface="Manrope"/>
                <a:cs typeface="Manrope"/>
                <a:sym typeface="Manrope"/>
              </a:rPr>
              <a:t>Persona 1 - Priya</a:t>
            </a:r>
            <a:endParaRPr b="1" sz="1800">
              <a:solidFill>
                <a:schemeClr val="lt1"/>
              </a:solidFill>
              <a:latin typeface="Manrope"/>
              <a:ea typeface="Manrope"/>
              <a:cs typeface="Manrope"/>
              <a:sym typeface="Manrope"/>
            </a:endParaRPr>
          </a:p>
        </p:txBody>
      </p:sp>
      <p:sp>
        <p:nvSpPr>
          <p:cNvPr id="1226" name="Google Shape;1226;p66"/>
          <p:cNvSpPr txBox="1"/>
          <p:nvPr/>
        </p:nvSpPr>
        <p:spPr>
          <a:xfrm>
            <a:off x="6548850" y="4911725"/>
            <a:ext cx="2549700" cy="2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Manrope"/>
                <a:ea typeface="Manrope"/>
                <a:cs typeface="Manrope"/>
                <a:sym typeface="Manrope"/>
              </a:rPr>
              <a:t>*AI generated image, only representative</a:t>
            </a:r>
            <a:endParaRPr sz="900">
              <a:solidFill>
                <a:schemeClr val="dk1"/>
              </a:solidFill>
              <a:latin typeface="Manrope"/>
              <a:ea typeface="Manrope"/>
              <a:cs typeface="Manrope"/>
              <a:sym typeface="Manrop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pic>
        <p:nvPicPr>
          <p:cNvPr id="1231" name="Google Shape;1231;p67" title="Gemini_Generated_Image_5zuoyj5zuoyj5zuo.png"/>
          <p:cNvPicPr preferRelativeResize="0"/>
          <p:nvPr/>
        </p:nvPicPr>
        <p:blipFill rotWithShape="1">
          <a:blip r:embed="rId3">
            <a:alphaModFix/>
          </a:blip>
          <a:srcRect b="0" l="3548" r="3548" t="0"/>
          <a:stretch/>
        </p:blipFill>
        <p:spPr>
          <a:xfrm>
            <a:off x="0" y="2050"/>
            <a:ext cx="4778399" cy="5143501"/>
          </a:xfrm>
          <a:prstGeom prst="rect">
            <a:avLst/>
          </a:prstGeom>
          <a:noFill/>
          <a:ln>
            <a:noFill/>
          </a:ln>
        </p:spPr>
      </p:pic>
      <p:sp>
        <p:nvSpPr>
          <p:cNvPr id="1232" name="Google Shape;1232;p67"/>
          <p:cNvSpPr txBox="1"/>
          <p:nvPr>
            <p:ph idx="1" type="body"/>
          </p:nvPr>
        </p:nvSpPr>
        <p:spPr>
          <a:xfrm rot="119520">
            <a:off x="5214115" y="1262309"/>
            <a:ext cx="3262371" cy="2287382"/>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A young tribal girl from the forest area of Gujarat with no smartphone or internet access, all she has is a basic mobile phone. Since Kaya only has a basic mobile phone with no internet access, she needs a solution that would work through simple voice calls or SMS in her local language.</a:t>
            </a:r>
            <a:endParaRPr/>
          </a:p>
        </p:txBody>
      </p:sp>
      <p:sp>
        <p:nvSpPr>
          <p:cNvPr id="1233" name="Google Shape;1233;p67"/>
          <p:cNvSpPr/>
          <p:nvPr/>
        </p:nvSpPr>
        <p:spPr>
          <a:xfrm rot="120551">
            <a:off x="630659" y="4131211"/>
            <a:ext cx="3268710" cy="46889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Manrope"/>
                <a:ea typeface="Manrope"/>
                <a:cs typeface="Manrope"/>
                <a:sym typeface="Manrope"/>
              </a:rPr>
              <a:t>Persona 2 - Kaya</a:t>
            </a:r>
            <a:endParaRPr b="1" sz="1800">
              <a:solidFill>
                <a:schemeClr val="lt1"/>
              </a:solidFill>
              <a:latin typeface="Manrope"/>
              <a:ea typeface="Manrope"/>
              <a:cs typeface="Manrope"/>
              <a:sym typeface="Manrope"/>
            </a:endParaRPr>
          </a:p>
        </p:txBody>
      </p:sp>
      <p:sp>
        <p:nvSpPr>
          <p:cNvPr id="1234" name="Google Shape;1234;p67"/>
          <p:cNvSpPr txBox="1"/>
          <p:nvPr>
            <p:ph type="title"/>
          </p:nvPr>
        </p:nvSpPr>
        <p:spPr>
          <a:xfrm rot="124275">
            <a:off x="5368207" y="536624"/>
            <a:ext cx="3037985" cy="614501"/>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3000"/>
              <a:buNone/>
            </a:pPr>
            <a:r>
              <a:rPr lang="en"/>
              <a:t>Scenario 2</a:t>
            </a:r>
            <a:endParaRPr/>
          </a:p>
        </p:txBody>
      </p:sp>
      <p:cxnSp>
        <p:nvCxnSpPr>
          <p:cNvPr id="1235" name="Google Shape;1235;p67"/>
          <p:cNvCxnSpPr/>
          <p:nvPr/>
        </p:nvCxnSpPr>
        <p:spPr>
          <a:xfrm>
            <a:off x="5269875" y="1201900"/>
            <a:ext cx="3248100" cy="120300"/>
          </a:xfrm>
          <a:prstGeom prst="straightConnector1">
            <a:avLst/>
          </a:prstGeom>
          <a:noFill/>
          <a:ln cap="flat" cmpd="sng" w="9525">
            <a:solidFill>
              <a:schemeClr val="dk1"/>
            </a:solidFill>
            <a:prstDash val="solid"/>
            <a:round/>
            <a:headEnd len="sm" w="sm" type="none"/>
            <a:tailEnd len="sm" w="sm" type="none"/>
          </a:ln>
        </p:spPr>
      </p:cxnSp>
      <p:cxnSp>
        <p:nvCxnSpPr>
          <p:cNvPr id="1236" name="Google Shape;1236;p67"/>
          <p:cNvCxnSpPr/>
          <p:nvPr/>
        </p:nvCxnSpPr>
        <p:spPr>
          <a:xfrm>
            <a:off x="5178750" y="3527425"/>
            <a:ext cx="3248100" cy="120300"/>
          </a:xfrm>
          <a:prstGeom prst="straightConnector1">
            <a:avLst/>
          </a:prstGeom>
          <a:noFill/>
          <a:ln cap="flat" cmpd="sng" w="9525">
            <a:solidFill>
              <a:schemeClr val="dk1"/>
            </a:solidFill>
            <a:prstDash val="solid"/>
            <a:round/>
            <a:headEnd len="sm" w="sm" type="none"/>
            <a:tailEnd len="sm" w="sm" type="none"/>
          </a:ln>
        </p:spPr>
      </p:cxnSp>
      <p:sp>
        <p:nvSpPr>
          <p:cNvPr id="1237" name="Google Shape;1237;p67"/>
          <p:cNvSpPr txBox="1"/>
          <p:nvPr/>
        </p:nvSpPr>
        <p:spPr>
          <a:xfrm>
            <a:off x="81725" y="4862775"/>
            <a:ext cx="2549700" cy="2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Manrope"/>
                <a:ea typeface="Manrope"/>
                <a:cs typeface="Manrope"/>
                <a:sym typeface="Manrope"/>
              </a:rPr>
              <a:t>*AI generated image, only representative</a:t>
            </a:r>
            <a:endParaRPr sz="900">
              <a:solidFill>
                <a:schemeClr val="dk1"/>
              </a:solidFill>
              <a:latin typeface="Manrope"/>
              <a:ea typeface="Manrope"/>
              <a:cs typeface="Manrope"/>
              <a:sym typeface="Manrop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68"/>
          <p:cNvSpPr/>
          <p:nvPr/>
        </p:nvSpPr>
        <p:spPr>
          <a:xfrm>
            <a:off x="0" y="1604625"/>
            <a:ext cx="9180000" cy="1030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
        <p:nvSpPr>
          <p:cNvPr id="1243" name="Google Shape;1243;p68"/>
          <p:cNvSpPr txBox="1"/>
          <p:nvPr/>
        </p:nvSpPr>
        <p:spPr>
          <a:xfrm>
            <a:off x="543406" y="2876060"/>
            <a:ext cx="665100" cy="521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chemeClr val="lt1"/>
                </a:solidFill>
                <a:latin typeface="Manrope"/>
                <a:ea typeface="Manrope"/>
                <a:cs typeface="Manrope"/>
                <a:sym typeface="Manrope"/>
              </a:rPr>
              <a:t>02.</a:t>
            </a:r>
            <a:endParaRPr sz="1800">
              <a:solidFill>
                <a:schemeClr val="lt1"/>
              </a:solidFill>
              <a:latin typeface="Manrope"/>
              <a:ea typeface="Manrope"/>
              <a:cs typeface="Manrope"/>
              <a:sym typeface="Manrope"/>
            </a:endParaRPr>
          </a:p>
        </p:txBody>
      </p:sp>
      <p:sp>
        <p:nvSpPr>
          <p:cNvPr id="1244" name="Google Shape;1244;p68"/>
          <p:cNvSpPr txBox="1"/>
          <p:nvPr/>
        </p:nvSpPr>
        <p:spPr>
          <a:xfrm>
            <a:off x="1165348" y="1880350"/>
            <a:ext cx="2937600" cy="52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900"/>
              <a:buNone/>
            </a:pPr>
            <a:r>
              <a:rPr lang="en" sz="1900">
                <a:solidFill>
                  <a:schemeClr val="lt1"/>
                </a:solidFill>
                <a:latin typeface="Anton"/>
                <a:ea typeface="Anton"/>
                <a:cs typeface="Anton"/>
                <a:sym typeface="Anton"/>
              </a:rPr>
              <a:t>Prototype 1 - Webapp</a:t>
            </a:r>
            <a:endParaRPr sz="1900">
              <a:solidFill>
                <a:schemeClr val="lt1"/>
              </a:solidFill>
              <a:latin typeface="Anton"/>
              <a:ea typeface="Anton"/>
              <a:cs typeface="Anton"/>
              <a:sym typeface="Anton"/>
            </a:endParaRPr>
          </a:p>
        </p:txBody>
      </p:sp>
      <p:sp>
        <p:nvSpPr>
          <p:cNvPr id="1245" name="Google Shape;1245;p68"/>
          <p:cNvSpPr txBox="1"/>
          <p:nvPr/>
        </p:nvSpPr>
        <p:spPr>
          <a:xfrm>
            <a:off x="1165348" y="2894867"/>
            <a:ext cx="2937600" cy="521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lang="en" sz="1900">
                <a:solidFill>
                  <a:schemeClr val="lt1"/>
                </a:solidFill>
                <a:latin typeface="Anton"/>
                <a:ea typeface="Anton"/>
                <a:cs typeface="Anton"/>
                <a:sym typeface="Anton"/>
              </a:rPr>
              <a:t>Prototype 2 - Phone Based</a:t>
            </a:r>
            <a:endParaRPr sz="1900">
              <a:solidFill>
                <a:schemeClr val="lt1"/>
              </a:solidFill>
              <a:latin typeface="Anton"/>
              <a:ea typeface="Anton"/>
              <a:cs typeface="Anton"/>
              <a:sym typeface="Anton"/>
            </a:endParaRPr>
          </a:p>
        </p:txBody>
      </p:sp>
      <p:sp>
        <p:nvSpPr>
          <p:cNvPr id="1246" name="Google Shape;1246;p68"/>
          <p:cNvSpPr txBox="1"/>
          <p:nvPr/>
        </p:nvSpPr>
        <p:spPr>
          <a:xfrm>
            <a:off x="4360550" y="1607050"/>
            <a:ext cx="3917700" cy="1067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900">
                <a:latin typeface="Manrope"/>
                <a:ea typeface="Manrope"/>
                <a:cs typeface="Manrope"/>
                <a:sym typeface="Manrope"/>
              </a:rPr>
              <a:t>A </a:t>
            </a:r>
            <a:r>
              <a:rPr b="1" lang="en" sz="900">
                <a:latin typeface="Manrope"/>
                <a:ea typeface="Manrope"/>
                <a:cs typeface="Manrope"/>
                <a:sym typeface="Manrope"/>
              </a:rPr>
              <a:t>multilingual</a:t>
            </a:r>
            <a:r>
              <a:rPr lang="en" sz="900">
                <a:latin typeface="Manrope"/>
                <a:ea typeface="Manrope"/>
                <a:cs typeface="Manrope"/>
                <a:sym typeface="Manrope"/>
              </a:rPr>
              <a:t>, AI-driven career guidance platform that helps students discover their strengths through </a:t>
            </a:r>
            <a:r>
              <a:rPr b="1" lang="en" sz="900">
                <a:latin typeface="Manrope"/>
                <a:ea typeface="Manrope"/>
                <a:cs typeface="Manrope"/>
                <a:sym typeface="Manrope"/>
              </a:rPr>
              <a:t>carefully curated aptitude, values, and personality assessments</a:t>
            </a:r>
            <a:r>
              <a:rPr lang="en" sz="900">
                <a:latin typeface="Manrope"/>
                <a:ea typeface="Manrope"/>
                <a:cs typeface="Manrope"/>
                <a:sym typeface="Manrope"/>
              </a:rPr>
              <a:t>. It offers instant, personalized insights through an </a:t>
            </a:r>
            <a:r>
              <a:rPr b="1" lang="en" sz="900">
                <a:latin typeface="Manrope"/>
                <a:ea typeface="Manrope"/>
                <a:cs typeface="Manrope"/>
                <a:sym typeface="Manrope"/>
              </a:rPr>
              <a:t>interactive chatbot</a:t>
            </a:r>
            <a:r>
              <a:rPr lang="en" sz="900">
                <a:latin typeface="Manrope"/>
                <a:ea typeface="Manrope"/>
                <a:cs typeface="Manrope"/>
                <a:sym typeface="Manrope"/>
              </a:rPr>
              <a:t> and a seamless, low-setup interface.</a:t>
            </a:r>
            <a:endParaRPr sz="900">
              <a:latin typeface="Manrope"/>
              <a:ea typeface="Manrope"/>
              <a:cs typeface="Manrope"/>
              <a:sym typeface="Manrope"/>
            </a:endParaRPr>
          </a:p>
        </p:txBody>
      </p:sp>
      <p:sp>
        <p:nvSpPr>
          <p:cNvPr id="1247" name="Google Shape;1247;p68"/>
          <p:cNvSpPr txBox="1"/>
          <p:nvPr/>
        </p:nvSpPr>
        <p:spPr>
          <a:xfrm>
            <a:off x="4360550" y="2646100"/>
            <a:ext cx="3917700" cy="981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lang="en" sz="900">
                <a:solidFill>
                  <a:schemeClr val="lt1"/>
                </a:solidFill>
                <a:latin typeface="Manrope Medium"/>
                <a:ea typeface="Manrope Medium"/>
                <a:cs typeface="Manrope Medium"/>
                <a:sym typeface="Manrope Medium"/>
              </a:rPr>
              <a:t>A </a:t>
            </a:r>
            <a:r>
              <a:rPr b="1" lang="en" sz="900">
                <a:solidFill>
                  <a:schemeClr val="lt1"/>
                </a:solidFill>
                <a:latin typeface="Manrope"/>
                <a:ea typeface="Manrope"/>
                <a:cs typeface="Manrope"/>
                <a:sym typeface="Manrope"/>
              </a:rPr>
              <a:t>multilingual,  call-based</a:t>
            </a:r>
            <a:r>
              <a:rPr lang="en" sz="900">
                <a:solidFill>
                  <a:schemeClr val="lt1"/>
                </a:solidFill>
                <a:latin typeface="Manrope Medium"/>
                <a:ea typeface="Manrope Medium"/>
                <a:cs typeface="Manrope Medium"/>
                <a:sym typeface="Manrope Medium"/>
              </a:rPr>
              <a:t> career guidance system designed for accessibility even without internet or smartphone access. The user simply calls a </a:t>
            </a:r>
            <a:r>
              <a:rPr b="1" lang="en" sz="900">
                <a:solidFill>
                  <a:schemeClr val="lt1"/>
                </a:solidFill>
                <a:latin typeface="Manrope"/>
                <a:ea typeface="Manrope"/>
                <a:cs typeface="Manrope"/>
                <a:sym typeface="Manrope"/>
              </a:rPr>
              <a:t>toll-free number</a:t>
            </a:r>
            <a:r>
              <a:rPr lang="en" sz="900">
                <a:solidFill>
                  <a:schemeClr val="lt1"/>
                </a:solidFill>
                <a:latin typeface="Manrope Medium"/>
                <a:ea typeface="Manrope Medium"/>
                <a:cs typeface="Manrope Medium"/>
                <a:sym typeface="Manrope Medium"/>
              </a:rPr>
              <a:t>, takes the test with our career assessment bot, and gets a full career guidance report via </a:t>
            </a:r>
            <a:r>
              <a:rPr b="1" lang="en" sz="900">
                <a:solidFill>
                  <a:schemeClr val="lt1"/>
                </a:solidFill>
                <a:latin typeface="Manrope"/>
                <a:ea typeface="Manrope"/>
                <a:cs typeface="Manrope"/>
                <a:sym typeface="Manrope"/>
              </a:rPr>
              <a:t>SMS</a:t>
            </a:r>
            <a:endParaRPr b="1" sz="900">
              <a:solidFill>
                <a:schemeClr val="lt1"/>
              </a:solidFill>
              <a:latin typeface="Manrope"/>
              <a:ea typeface="Manrope"/>
              <a:cs typeface="Manrope"/>
              <a:sym typeface="Manrope"/>
            </a:endParaRPr>
          </a:p>
        </p:txBody>
      </p:sp>
      <p:sp>
        <p:nvSpPr>
          <p:cNvPr id="1248" name="Google Shape;1248;p68"/>
          <p:cNvSpPr txBox="1"/>
          <p:nvPr/>
        </p:nvSpPr>
        <p:spPr>
          <a:xfrm>
            <a:off x="603000" y="1883300"/>
            <a:ext cx="472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80000"/>
              </a:lnSpc>
              <a:spcBef>
                <a:spcPts val="0"/>
              </a:spcBef>
              <a:spcAft>
                <a:spcPts val="0"/>
              </a:spcAft>
              <a:buClr>
                <a:srgbClr val="000000"/>
              </a:buClr>
              <a:buSzPts val="1800"/>
              <a:buFont typeface="Arial"/>
              <a:buNone/>
            </a:pPr>
            <a:r>
              <a:rPr lang="en" sz="1800">
                <a:solidFill>
                  <a:schemeClr val="lt1"/>
                </a:solidFill>
                <a:latin typeface="Manrope Medium"/>
                <a:ea typeface="Manrope Medium"/>
                <a:cs typeface="Manrope Medium"/>
                <a:sym typeface="Manrope Medium"/>
              </a:rPr>
              <a:t>01. </a:t>
            </a:r>
            <a:endParaRPr sz="1800">
              <a:solidFill>
                <a:schemeClr val="lt1"/>
              </a:solidFill>
              <a:latin typeface="Manrope Medium"/>
              <a:ea typeface="Manrope Medium"/>
              <a:cs typeface="Manrope Medium"/>
              <a:sym typeface="Manrope Medium"/>
            </a:endParaRPr>
          </a:p>
        </p:txBody>
      </p:sp>
      <p:sp>
        <p:nvSpPr>
          <p:cNvPr id="1249" name="Google Shape;1249;p68"/>
          <p:cNvSpPr txBox="1"/>
          <p:nvPr>
            <p:ph type="title"/>
          </p:nvPr>
        </p:nvSpPr>
        <p:spPr>
          <a:xfrm>
            <a:off x="513300" y="459075"/>
            <a:ext cx="4436400" cy="10158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1400"/>
              <a:buNone/>
            </a:pPr>
            <a:r>
              <a:rPr lang="en"/>
              <a:t>PROTOTYPES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grpSp>
        <p:nvGrpSpPr>
          <p:cNvPr id="1254" name="Google Shape;1254;p69"/>
          <p:cNvGrpSpPr/>
          <p:nvPr/>
        </p:nvGrpSpPr>
        <p:grpSpPr>
          <a:xfrm rot="366044">
            <a:off x="6949549" y="3826258"/>
            <a:ext cx="1918864" cy="986294"/>
            <a:chOff x="5159925" y="3821618"/>
            <a:chExt cx="1548447" cy="795900"/>
          </a:xfrm>
        </p:grpSpPr>
        <p:sp>
          <p:nvSpPr>
            <p:cNvPr id="1255" name="Google Shape;1255;p69"/>
            <p:cNvSpPr/>
            <p:nvPr/>
          </p:nvSpPr>
          <p:spPr>
            <a:xfrm flipH="1" rot="-252108">
              <a:off x="5198874" y="3875145"/>
              <a:ext cx="1486295" cy="688846"/>
            </a:xfrm>
            <a:prstGeom prst="snip1Rect">
              <a:avLst>
                <a:gd fmla="val 16667" name="adj"/>
              </a:avLst>
            </a:prstGeom>
            <a:solidFill>
              <a:schemeClr val="dk1"/>
            </a:solidFill>
            <a:ln>
              <a:noFill/>
            </a:ln>
          </p:spPr>
          <p:txBody>
            <a:bodyPr anchorCtr="0" anchor="ctr" bIns="113300" lIns="113300" spcFirstLastPara="1" rIns="113300" wrap="square" tIns="113300">
              <a:noAutofit/>
            </a:bodyPr>
            <a:lstStyle/>
            <a:p>
              <a:pPr indent="0" lvl="0" marL="0" rtl="0" algn="ctr">
                <a:spcBef>
                  <a:spcPts val="0"/>
                </a:spcBef>
                <a:spcAft>
                  <a:spcPts val="0"/>
                </a:spcAft>
                <a:buSzPts val="1487"/>
                <a:buNone/>
              </a:pPr>
              <a:r>
                <a:t/>
              </a:r>
              <a:endParaRPr b="1" sz="1734">
                <a:solidFill>
                  <a:schemeClr val="dk1"/>
                </a:solidFill>
                <a:latin typeface="Manrope"/>
                <a:ea typeface="Manrope"/>
                <a:cs typeface="Manrope"/>
                <a:sym typeface="Manrope"/>
              </a:endParaRPr>
            </a:p>
          </p:txBody>
        </p:sp>
        <p:sp>
          <p:nvSpPr>
            <p:cNvPr id="1256" name="Google Shape;1256;p69"/>
            <p:cNvSpPr/>
            <p:nvPr/>
          </p:nvSpPr>
          <p:spPr>
            <a:xfrm rot="-6229404">
              <a:off x="5188056" y="3915551"/>
              <a:ext cx="97937" cy="134681"/>
            </a:xfrm>
            <a:prstGeom prst="rtTriangle">
              <a:avLst/>
            </a:prstGeom>
            <a:solidFill>
              <a:schemeClr val="accent4"/>
            </a:solidFill>
            <a:ln>
              <a:noFill/>
            </a:ln>
          </p:spPr>
          <p:txBody>
            <a:bodyPr anchorCtr="0" anchor="ctr" bIns="113300" lIns="113300" spcFirstLastPara="1" rIns="113300" wrap="square" tIns="113300">
              <a:noAutofit/>
            </a:bodyPr>
            <a:lstStyle/>
            <a:p>
              <a:pPr indent="0" lvl="0" marL="0" rtl="0" algn="ctr">
                <a:spcBef>
                  <a:spcPts val="0"/>
                </a:spcBef>
                <a:spcAft>
                  <a:spcPts val="0"/>
                </a:spcAft>
                <a:buNone/>
              </a:pPr>
              <a:r>
                <a:t/>
              </a:r>
              <a:endParaRPr b="1" sz="1734">
                <a:solidFill>
                  <a:schemeClr val="dk1"/>
                </a:solidFill>
                <a:latin typeface="Manrope"/>
                <a:ea typeface="Manrope"/>
                <a:cs typeface="Manrope"/>
                <a:sym typeface="Manrope"/>
              </a:endParaRPr>
            </a:p>
          </p:txBody>
        </p:sp>
      </p:grpSp>
      <p:sp>
        <p:nvSpPr>
          <p:cNvPr id="1257" name="Google Shape;1257;p69"/>
          <p:cNvSpPr txBox="1"/>
          <p:nvPr>
            <p:ph type="title"/>
          </p:nvPr>
        </p:nvSpPr>
        <p:spPr>
          <a:xfrm>
            <a:off x="560075" y="293700"/>
            <a:ext cx="6149700" cy="1015800"/>
          </a:xfrm>
          <a:prstGeom prst="rect">
            <a:avLst/>
          </a:prstGeom>
        </p:spPr>
        <p:txBody>
          <a:bodyPr anchorCtr="0" anchor="t" bIns="91425" lIns="91425" spcFirstLastPara="1" rIns="91425" wrap="square" tIns="91425">
            <a:spAutoFit/>
          </a:bodyPr>
          <a:lstStyle/>
          <a:p>
            <a:pPr indent="0" lvl="0" marL="0" rtl="0" algn="l">
              <a:lnSpc>
                <a:spcPct val="90000"/>
              </a:lnSpc>
              <a:spcBef>
                <a:spcPts val="0"/>
              </a:spcBef>
              <a:spcAft>
                <a:spcPts val="0"/>
              </a:spcAft>
              <a:buSzPts val="6000"/>
              <a:buNone/>
            </a:pPr>
            <a:r>
              <a:rPr lang="en"/>
              <a:t>Low-Fi Prototype 1</a:t>
            </a:r>
            <a:endParaRPr/>
          </a:p>
        </p:txBody>
      </p:sp>
      <p:sp>
        <p:nvSpPr>
          <p:cNvPr id="1258" name="Google Shape;1258;p69"/>
          <p:cNvSpPr txBox="1"/>
          <p:nvPr>
            <p:ph idx="1" type="body"/>
          </p:nvPr>
        </p:nvSpPr>
        <p:spPr>
          <a:xfrm>
            <a:off x="364650" y="1253075"/>
            <a:ext cx="7197000" cy="41928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000"/>
              <a:buFont typeface="Arial"/>
              <a:buNone/>
            </a:pPr>
            <a:r>
              <a:rPr lang="en" sz="1200">
                <a:solidFill>
                  <a:schemeClr val="accent6"/>
                </a:solidFill>
                <a:latin typeface="Manrope"/>
                <a:ea typeface="Manrope"/>
                <a:cs typeface="Manrope"/>
                <a:sym typeface="Manrope"/>
              </a:rPr>
              <a:t>Content:</a:t>
            </a:r>
            <a:endParaRPr sz="1200">
              <a:solidFill>
                <a:schemeClr val="accent6"/>
              </a:solidFill>
              <a:latin typeface="Manrope"/>
              <a:ea typeface="Manrope"/>
              <a:cs typeface="Manrope"/>
              <a:sym typeface="Manrope"/>
            </a:endParaRPr>
          </a:p>
          <a:p>
            <a:pPr indent="-304800" lvl="0" marL="457200" rtl="0" algn="l">
              <a:lnSpc>
                <a:spcPct val="115000"/>
              </a:lnSpc>
              <a:spcBef>
                <a:spcPts val="0"/>
              </a:spcBef>
              <a:spcAft>
                <a:spcPts val="0"/>
              </a:spcAft>
              <a:buClr>
                <a:schemeClr val="accent6"/>
              </a:buClr>
              <a:buSzPts val="1200"/>
              <a:buFont typeface="Manrope"/>
              <a:buChar char="●"/>
            </a:pPr>
            <a:r>
              <a:rPr lang="en" sz="1200">
                <a:solidFill>
                  <a:schemeClr val="accent6"/>
                </a:solidFill>
                <a:latin typeface="Manrope"/>
                <a:ea typeface="Manrope"/>
                <a:cs typeface="Manrope"/>
                <a:sym typeface="Manrope"/>
              </a:rPr>
              <a:t>Likert scale based Assessment for aptitude &amp; interests, values &amp; motivation and personal information</a:t>
            </a:r>
            <a:endParaRPr sz="1200">
              <a:solidFill>
                <a:schemeClr val="accent6"/>
              </a:solidFill>
              <a:latin typeface="Manrope"/>
              <a:ea typeface="Manrope"/>
              <a:cs typeface="Manrope"/>
              <a:sym typeface="Manrope"/>
            </a:endParaRPr>
          </a:p>
          <a:p>
            <a:pPr indent="-304800" lvl="1" marL="914400" rtl="0" algn="l">
              <a:lnSpc>
                <a:spcPct val="115000"/>
              </a:lnSpc>
              <a:spcBef>
                <a:spcPts val="0"/>
              </a:spcBef>
              <a:spcAft>
                <a:spcPts val="0"/>
              </a:spcAft>
              <a:buClr>
                <a:schemeClr val="accent6"/>
              </a:buClr>
              <a:buSzPts val="1200"/>
              <a:buFont typeface="Manrope"/>
              <a:buChar char="○"/>
            </a:pPr>
            <a:r>
              <a:rPr lang="en" sz="1200">
                <a:solidFill>
                  <a:schemeClr val="accent6"/>
                </a:solidFill>
                <a:latin typeface="Manrope"/>
                <a:ea typeface="Manrope"/>
                <a:cs typeface="Manrope"/>
                <a:sym typeface="Manrope"/>
              </a:rPr>
              <a:t>Based on RIASEC (Holland Code) framework and NCERT Questionnaire</a:t>
            </a:r>
            <a:endParaRPr sz="1200">
              <a:solidFill>
                <a:schemeClr val="accent6"/>
              </a:solidFill>
              <a:latin typeface="Manrope"/>
              <a:ea typeface="Manrope"/>
              <a:cs typeface="Manrope"/>
              <a:sym typeface="Manrope"/>
            </a:endParaRPr>
          </a:p>
          <a:p>
            <a:pPr indent="-304800" lvl="0" marL="457200" rtl="0" algn="l">
              <a:lnSpc>
                <a:spcPct val="115000"/>
              </a:lnSpc>
              <a:spcBef>
                <a:spcPts val="0"/>
              </a:spcBef>
              <a:spcAft>
                <a:spcPts val="0"/>
              </a:spcAft>
              <a:buClr>
                <a:schemeClr val="accent6"/>
              </a:buClr>
              <a:buSzPts val="1200"/>
              <a:buFont typeface="Manrope"/>
              <a:buChar char="●"/>
            </a:pPr>
            <a:r>
              <a:rPr lang="en" sz="1200">
                <a:solidFill>
                  <a:schemeClr val="accent6"/>
                </a:solidFill>
                <a:latin typeface="Manrope"/>
                <a:ea typeface="Manrope"/>
                <a:cs typeface="Manrope"/>
                <a:sym typeface="Manrope"/>
              </a:rPr>
              <a:t>Chatbot provides information related to career path, requirement, salary etc.</a:t>
            </a:r>
            <a:endParaRPr sz="1200">
              <a:solidFill>
                <a:schemeClr val="accent6"/>
              </a:solidFill>
              <a:latin typeface="Manrope"/>
              <a:ea typeface="Manrope"/>
              <a:cs typeface="Manrope"/>
              <a:sym typeface="Manrope"/>
            </a:endParaRPr>
          </a:p>
          <a:p>
            <a:pPr indent="0" lvl="0" marL="0" rtl="0" algn="l">
              <a:lnSpc>
                <a:spcPct val="115000"/>
              </a:lnSpc>
              <a:spcBef>
                <a:spcPts val="0"/>
              </a:spcBef>
              <a:spcAft>
                <a:spcPts val="0"/>
              </a:spcAft>
              <a:buClr>
                <a:schemeClr val="dk1"/>
              </a:buClr>
              <a:buSzPts val="1000"/>
              <a:buFont typeface="Arial"/>
              <a:buNone/>
            </a:pPr>
            <a:r>
              <a:rPr lang="en" sz="1200">
                <a:solidFill>
                  <a:schemeClr val="accent6"/>
                </a:solidFill>
                <a:latin typeface="Manrope"/>
                <a:ea typeface="Manrope"/>
                <a:cs typeface="Manrope"/>
                <a:sym typeface="Manrope"/>
              </a:rPr>
              <a:t>Features:</a:t>
            </a:r>
            <a:endParaRPr sz="1200">
              <a:solidFill>
                <a:schemeClr val="accent6"/>
              </a:solidFill>
              <a:latin typeface="Manrope"/>
              <a:ea typeface="Manrope"/>
              <a:cs typeface="Manrope"/>
              <a:sym typeface="Manrope"/>
            </a:endParaRPr>
          </a:p>
          <a:p>
            <a:pPr indent="-304800" lvl="0" marL="457200" rtl="0" algn="l">
              <a:lnSpc>
                <a:spcPct val="115000"/>
              </a:lnSpc>
              <a:spcBef>
                <a:spcPts val="0"/>
              </a:spcBef>
              <a:spcAft>
                <a:spcPts val="0"/>
              </a:spcAft>
              <a:buClr>
                <a:schemeClr val="accent6"/>
              </a:buClr>
              <a:buSzPts val="1200"/>
              <a:buFont typeface="Manrope"/>
              <a:buChar char="●"/>
            </a:pPr>
            <a:r>
              <a:rPr lang="en" sz="1200">
                <a:solidFill>
                  <a:schemeClr val="accent6"/>
                </a:solidFill>
                <a:latin typeface="Manrope"/>
                <a:ea typeface="Manrope"/>
                <a:cs typeface="Manrope"/>
                <a:sym typeface="Manrope"/>
              </a:rPr>
              <a:t>Chatbot for Instant Guidance</a:t>
            </a:r>
            <a:endParaRPr sz="1200">
              <a:solidFill>
                <a:schemeClr val="accent6"/>
              </a:solidFill>
              <a:latin typeface="Manrope"/>
              <a:ea typeface="Manrope"/>
              <a:cs typeface="Manrope"/>
              <a:sym typeface="Manrope"/>
            </a:endParaRPr>
          </a:p>
          <a:p>
            <a:pPr indent="-304800" lvl="1" marL="914400" rtl="0" algn="l">
              <a:lnSpc>
                <a:spcPct val="115000"/>
              </a:lnSpc>
              <a:spcBef>
                <a:spcPts val="0"/>
              </a:spcBef>
              <a:spcAft>
                <a:spcPts val="0"/>
              </a:spcAft>
              <a:buClr>
                <a:schemeClr val="accent6"/>
              </a:buClr>
              <a:buSzPts val="1200"/>
              <a:buFont typeface="Manrope"/>
              <a:buChar char="○"/>
            </a:pPr>
            <a:r>
              <a:rPr lang="en" sz="1200">
                <a:solidFill>
                  <a:schemeClr val="accent6"/>
                </a:solidFill>
                <a:latin typeface="Manrope"/>
                <a:ea typeface="Manrope"/>
                <a:cs typeface="Manrope"/>
                <a:sym typeface="Manrope"/>
              </a:rPr>
              <a:t>New chat opened for every assessment, all past chats accessible in past assessments page</a:t>
            </a:r>
            <a:endParaRPr sz="1200">
              <a:solidFill>
                <a:schemeClr val="accent6"/>
              </a:solidFill>
              <a:latin typeface="Manrope"/>
              <a:ea typeface="Manrope"/>
              <a:cs typeface="Manrope"/>
              <a:sym typeface="Manrope"/>
            </a:endParaRPr>
          </a:p>
          <a:p>
            <a:pPr indent="-304800" lvl="1" marL="914400" rtl="0" algn="l">
              <a:lnSpc>
                <a:spcPct val="115000"/>
              </a:lnSpc>
              <a:spcBef>
                <a:spcPts val="0"/>
              </a:spcBef>
              <a:spcAft>
                <a:spcPts val="0"/>
              </a:spcAft>
              <a:buClr>
                <a:schemeClr val="accent6"/>
              </a:buClr>
              <a:buSzPts val="1200"/>
              <a:buFont typeface="Manrope"/>
              <a:buChar char="○"/>
            </a:pPr>
            <a:r>
              <a:rPr lang="en" sz="1200">
                <a:solidFill>
                  <a:schemeClr val="accent6"/>
                </a:solidFill>
                <a:latin typeface="Manrope"/>
                <a:ea typeface="Manrope"/>
                <a:cs typeface="Manrope"/>
                <a:sym typeface="Manrope"/>
              </a:rPr>
              <a:t>Offers real-time answers to questions about career options, courses, and subjects</a:t>
            </a:r>
            <a:endParaRPr sz="1200">
              <a:solidFill>
                <a:schemeClr val="accent6"/>
              </a:solidFill>
              <a:latin typeface="Manrope"/>
              <a:ea typeface="Manrope"/>
              <a:cs typeface="Manrope"/>
              <a:sym typeface="Manrope"/>
            </a:endParaRPr>
          </a:p>
          <a:p>
            <a:pPr indent="-304800" lvl="1" marL="914400" rtl="0" algn="l">
              <a:lnSpc>
                <a:spcPct val="115000"/>
              </a:lnSpc>
              <a:spcBef>
                <a:spcPts val="0"/>
              </a:spcBef>
              <a:spcAft>
                <a:spcPts val="0"/>
              </a:spcAft>
              <a:buClr>
                <a:schemeClr val="accent6"/>
              </a:buClr>
              <a:buSzPts val="1200"/>
              <a:buFont typeface="Manrope"/>
              <a:buChar char="○"/>
            </a:pPr>
            <a:r>
              <a:rPr lang="en" sz="1200">
                <a:solidFill>
                  <a:schemeClr val="accent6"/>
                </a:solidFill>
                <a:latin typeface="Manrope"/>
                <a:ea typeface="Manrope"/>
                <a:cs typeface="Manrope"/>
                <a:sym typeface="Manrope"/>
              </a:rPr>
              <a:t>Available in multiple languages for accessibility</a:t>
            </a:r>
            <a:endParaRPr sz="1200">
              <a:solidFill>
                <a:schemeClr val="accent6"/>
              </a:solidFill>
              <a:latin typeface="Manrope"/>
              <a:ea typeface="Manrope"/>
              <a:cs typeface="Manrope"/>
              <a:sym typeface="Manrope"/>
            </a:endParaRPr>
          </a:p>
          <a:p>
            <a:pPr indent="-304800" lvl="0" marL="457200" rtl="0" algn="l">
              <a:spcBef>
                <a:spcPts val="0"/>
              </a:spcBef>
              <a:spcAft>
                <a:spcPts val="0"/>
              </a:spcAft>
              <a:buClr>
                <a:schemeClr val="accent6"/>
              </a:buClr>
              <a:buSzPts val="1200"/>
              <a:buFont typeface="Manrope"/>
              <a:buChar char="●"/>
            </a:pPr>
            <a:r>
              <a:rPr lang="en" sz="1200">
                <a:solidFill>
                  <a:schemeClr val="accent6"/>
                </a:solidFill>
                <a:latin typeface="Manrope"/>
                <a:ea typeface="Manrope"/>
                <a:cs typeface="Manrope"/>
                <a:sym typeface="Manrope"/>
              </a:rPr>
              <a:t>Multilingual Support</a:t>
            </a:r>
            <a:endParaRPr sz="1200">
              <a:solidFill>
                <a:schemeClr val="accent6"/>
              </a:solidFill>
              <a:latin typeface="Manrope"/>
              <a:ea typeface="Manrope"/>
              <a:cs typeface="Manrope"/>
              <a:sym typeface="Manrope"/>
            </a:endParaRPr>
          </a:p>
          <a:p>
            <a:pPr indent="-304800" lvl="1" marL="914400" rtl="0" algn="l">
              <a:spcBef>
                <a:spcPts val="0"/>
              </a:spcBef>
              <a:spcAft>
                <a:spcPts val="0"/>
              </a:spcAft>
              <a:buClr>
                <a:schemeClr val="accent6"/>
              </a:buClr>
              <a:buSzPts val="1200"/>
              <a:buFont typeface="Manrope"/>
              <a:buChar char="○"/>
            </a:pPr>
            <a:r>
              <a:rPr lang="en" sz="1200">
                <a:solidFill>
                  <a:schemeClr val="accent6"/>
                </a:solidFill>
                <a:latin typeface="Manrope"/>
                <a:ea typeface="Manrope"/>
                <a:cs typeface="Manrope"/>
                <a:sym typeface="Manrope"/>
              </a:rPr>
              <a:t>Text and UI available in regional languages for inclusivity.</a:t>
            </a:r>
            <a:endParaRPr sz="1200">
              <a:solidFill>
                <a:schemeClr val="accent6"/>
              </a:solidFill>
              <a:latin typeface="Manrope"/>
              <a:ea typeface="Manrope"/>
              <a:cs typeface="Manrope"/>
              <a:sym typeface="Manrope"/>
            </a:endParaRPr>
          </a:p>
          <a:p>
            <a:pPr indent="-304800" lvl="1" marL="914400" rtl="0" algn="l">
              <a:spcBef>
                <a:spcPts val="0"/>
              </a:spcBef>
              <a:spcAft>
                <a:spcPts val="0"/>
              </a:spcAft>
              <a:buClr>
                <a:schemeClr val="accent6"/>
              </a:buClr>
              <a:buSzPts val="1200"/>
              <a:buFont typeface="Manrope"/>
              <a:buChar char="○"/>
            </a:pPr>
            <a:r>
              <a:rPr lang="en" sz="1200">
                <a:solidFill>
                  <a:schemeClr val="accent6"/>
                </a:solidFill>
                <a:latin typeface="Manrope"/>
                <a:ea typeface="Manrope"/>
                <a:cs typeface="Manrope"/>
                <a:sym typeface="Manrope"/>
              </a:rPr>
              <a:t>Switchable at any time for easy navigation</a:t>
            </a:r>
            <a:endParaRPr sz="1200">
              <a:solidFill>
                <a:schemeClr val="accent6"/>
              </a:solidFill>
              <a:latin typeface="Manrope"/>
              <a:ea typeface="Manrope"/>
              <a:cs typeface="Manrope"/>
              <a:sym typeface="Manrope"/>
            </a:endParaRPr>
          </a:p>
          <a:p>
            <a:pPr indent="-304800" lvl="0" marL="457200" rtl="0" algn="l">
              <a:lnSpc>
                <a:spcPct val="115000"/>
              </a:lnSpc>
              <a:spcBef>
                <a:spcPts val="0"/>
              </a:spcBef>
              <a:spcAft>
                <a:spcPts val="0"/>
              </a:spcAft>
              <a:buClr>
                <a:schemeClr val="accent6"/>
              </a:buClr>
              <a:buSzPts val="1200"/>
              <a:buFont typeface="Manrope"/>
              <a:buChar char="●"/>
            </a:pPr>
            <a:r>
              <a:rPr lang="en" sz="1200">
                <a:solidFill>
                  <a:schemeClr val="accent6"/>
                </a:solidFill>
                <a:latin typeface="Manrope"/>
                <a:ea typeface="Manrope"/>
                <a:cs typeface="Manrope"/>
                <a:sym typeface="Manrope"/>
              </a:rPr>
              <a:t>Usability </a:t>
            </a:r>
            <a:endParaRPr sz="1200">
              <a:solidFill>
                <a:schemeClr val="accent6"/>
              </a:solidFill>
              <a:latin typeface="Manrope"/>
              <a:ea typeface="Manrope"/>
              <a:cs typeface="Manrope"/>
              <a:sym typeface="Manrope"/>
            </a:endParaRPr>
          </a:p>
          <a:p>
            <a:pPr indent="-304800" lvl="1" marL="914400" rtl="0" algn="l">
              <a:lnSpc>
                <a:spcPct val="115000"/>
              </a:lnSpc>
              <a:spcBef>
                <a:spcPts val="0"/>
              </a:spcBef>
              <a:spcAft>
                <a:spcPts val="0"/>
              </a:spcAft>
              <a:buClr>
                <a:schemeClr val="accent6"/>
              </a:buClr>
              <a:buSzPts val="1200"/>
              <a:buFont typeface="Manrope"/>
              <a:buChar char="○"/>
            </a:pPr>
            <a:r>
              <a:rPr lang="en" sz="1200">
                <a:solidFill>
                  <a:schemeClr val="accent6"/>
                </a:solidFill>
                <a:latin typeface="Manrope"/>
                <a:ea typeface="Manrope"/>
                <a:cs typeface="Manrope"/>
                <a:sym typeface="Manrope"/>
              </a:rPr>
              <a:t>All labels and buttons are intuitive for usage</a:t>
            </a:r>
            <a:endParaRPr sz="1200">
              <a:solidFill>
                <a:schemeClr val="accent6"/>
              </a:solidFill>
              <a:latin typeface="Manrope"/>
              <a:ea typeface="Manrope"/>
              <a:cs typeface="Manrope"/>
              <a:sym typeface="Manrope"/>
            </a:endParaRPr>
          </a:p>
          <a:p>
            <a:pPr indent="-304800" lvl="1" marL="914400" rtl="0" algn="l">
              <a:lnSpc>
                <a:spcPct val="115000"/>
              </a:lnSpc>
              <a:spcBef>
                <a:spcPts val="0"/>
              </a:spcBef>
              <a:spcAft>
                <a:spcPts val="0"/>
              </a:spcAft>
              <a:buClr>
                <a:schemeClr val="accent6"/>
              </a:buClr>
              <a:buSzPts val="1200"/>
              <a:buFont typeface="Manrope"/>
              <a:buChar char="○"/>
            </a:pPr>
            <a:r>
              <a:rPr lang="en" sz="1200">
                <a:solidFill>
                  <a:schemeClr val="accent6"/>
                </a:solidFill>
                <a:latin typeface="Manrope"/>
                <a:ea typeface="Manrope"/>
                <a:cs typeface="Manrope"/>
                <a:sym typeface="Manrope"/>
              </a:rPr>
              <a:t>Usage instructions given before attempting each section in assessment</a:t>
            </a:r>
            <a:endParaRPr sz="1200">
              <a:solidFill>
                <a:schemeClr val="accent6"/>
              </a:solidFill>
              <a:latin typeface="Manrope"/>
              <a:ea typeface="Manrope"/>
              <a:cs typeface="Manrope"/>
              <a:sym typeface="Manrope"/>
            </a:endParaRPr>
          </a:p>
          <a:p>
            <a:pPr indent="0" lvl="0" marL="0" rtl="0" algn="l">
              <a:lnSpc>
                <a:spcPct val="115000"/>
              </a:lnSpc>
              <a:spcBef>
                <a:spcPts val="0"/>
              </a:spcBef>
              <a:spcAft>
                <a:spcPts val="0"/>
              </a:spcAft>
              <a:buClr>
                <a:schemeClr val="dk1"/>
              </a:buClr>
              <a:buSzPts val="1000"/>
              <a:buFont typeface="Arial"/>
              <a:buNone/>
            </a:pPr>
            <a:r>
              <a:t/>
            </a:r>
            <a:endParaRPr sz="1200">
              <a:solidFill>
                <a:schemeClr val="accent6"/>
              </a:solidFill>
              <a:latin typeface="Manrope"/>
              <a:ea typeface="Manrope"/>
              <a:cs typeface="Manrope"/>
              <a:sym typeface="Manrope"/>
            </a:endParaRPr>
          </a:p>
          <a:p>
            <a:pPr indent="0" lvl="0" marL="0" rtl="0" algn="l">
              <a:lnSpc>
                <a:spcPct val="115000"/>
              </a:lnSpc>
              <a:spcBef>
                <a:spcPts val="0"/>
              </a:spcBef>
              <a:spcAft>
                <a:spcPts val="0"/>
              </a:spcAft>
              <a:buClr>
                <a:schemeClr val="dk1"/>
              </a:buClr>
              <a:buSzPts val="1000"/>
              <a:buFont typeface="Arial"/>
              <a:buNone/>
            </a:pPr>
            <a:r>
              <a:t/>
            </a:r>
            <a:endParaRPr sz="1200">
              <a:solidFill>
                <a:schemeClr val="accent6"/>
              </a:solidFill>
              <a:latin typeface="Manrope"/>
              <a:ea typeface="Manrope"/>
              <a:cs typeface="Manrope"/>
              <a:sym typeface="Manrope"/>
            </a:endParaRPr>
          </a:p>
        </p:txBody>
      </p:sp>
      <p:sp>
        <p:nvSpPr>
          <p:cNvPr id="1259" name="Google Shape;1259;p69"/>
          <p:cNvSpPr txBox="1"/>
          <p:nvPr>
            <p:ph idx="2" type="subTitle"/>
          </p:nvPr>
        </p:nvSpPr>
        <p:spPr>
          <a:xfrm rot="560">
            <a:off x="6902651" y="3892670"/>
            <a:ext cx="1843200" cy="853800"/>
          </a:xfrm>
          <a:prstGeom prst="rect">
            <a:avLst/>
          </a:prstGeom>
        </p:spPr>
        <p:txBody>
          <a:bodyPr anchorCtr="0" anchor="ctr" bIns="113300" lIns="113300" spcFirstLastPara="1" rIns="113300" wrap="square" tIns="113300">
            <a:noAutofit/>
          </a:bodyPr>
          <a:lstStyle/>
          <a:p>
            <a:pPr indent="0" lvl="0" marL="0" rtl="0" algn="ctr">
              <a:lnSpc>
                <a:spcPct val="115000"/>
              </a:lnSpc>
              <a:spcBef>
                <a:spcPts val="0"/>
              </a:spcBef>
              <a:spcAft>
                <a:spcPts val="0"/>
              </a:spcAft>
              <a:buSzPts val="1487"/>
              <a:buNone/>
            </a:pPr>
            <a:r>
              <a:rPr lang="en" sz="1487" u="sng">
                <a:solidFill>
                  <a:schemeClr val="hlink"/>
                </a:solidFill>
                <a:hlinkClick r:id="rId3"/>
              </a:rPr>
              <a:t>Link </a:t>
            </a:r>
            <a:endParaRPr sz="1487"/>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grpSp>
        <p:nvGrpSpPr>
          <p:cNvPr id="1264" name="Google Shape;1264;p70"/>
          <p:cNvGrpSpPr/>
          <p:nvPr/>
        </p:nvGrpSpPr>
        <p:grpSpPr>
          <a:xfrm>
            <a:off x="6137909" y="2110325"/>
            <a:ext cx="2635800" cy="2456400"/>
            <a:chOff x="5985184" y="907425"/>
            <a:chExt cx="2635800" cy="2456400"/>
          </a:xfrm>
        </p:grpSpPr>
        <p:sp>
          <p:nvSpPr>
            <p:cNvPr id="1265" name="Google Shape;1265;p70"/>
            <p:cNvSpPr/>
            <p:nvPr/>
          </p:nvSpPr>
          <p:spPr>
            <a:xfrm>
              <a:off x="5985184" y="907425"/>
              <a:ext cx="2635800" cy="2456400"/>
            </a:xfrm>
            <a:prstGeom prst="roundRect">
              <a:avLst>
                <a:gd fmla="val 0" name="adj"/>
              </a:avLst>
            </a:prstGeom>
            <a:solidFill>
              <a:schemeClr val="dk2"/>
            </a:solidFill>
            <a:ln>
              <a:noFill/>
            </a:ln>
          </p:spPr>
          <p:txBody>
            <a:bodyPr anchorCtr="0" anchor="t" bIns="91425" lIns="182875" spcFirstLastPara="1" rIns="274300" wrap="square" tIns="365750">
              <a:noAutofit/>
            </a:bodyPr>
            <a:lstStyle/>
            <a:p>
              <a:pPr indent="0" lvl="0" marL="0" rtl="0" algn="l">
                <a:spcBef>
                  <a:spcPts val="0"/>
                </a:spcBef>
                <a:spcAft>
                  <a:spcPts val="1000"/>
                </a:spcAft>
                <a:buNone/>
              </a:pPr>
              <a:r>
                <a:t/>
              </a:r>
              <a:endParaRPr>
                <a:solidFill>
                  <a:schemeClr val="dk1"/>
                </a:solidFill>
                <a:latin typeface="Manrope"/>
                <a:ea typeface="Manrope"/>
                <a:cs typeface="Manrope"/>
                <a:sym typeface="Manrope"/>
              </a:endParaRPr>
            </a:p>
          </p:txBody>
        </p:sp>
        <p:grpSp>
          <p:nvGrpSpPr>
            <p:cNvPr id="1266" name="Google Shape;1266;p70"/>
            <p:cNvGrpSpPr/>
            <p:nvPr/>
          </p:nvGrpSpPr>
          <p:grpSpPr>
            <a:xfrm>
              <a:off x="6118884" y="907468"/>
              <a:ext cx="2368269" cy="147454"/>
              <a:chOff x="482474" y="1289911"/>
              <a:chExt cx="2471839" cy="153902"/>
            </a:xfrm>
          </p:grpSpPr>
          <p:grpSp>
            <p:nvGrpSpPr>
              <p:cNvPr id="1267" name="Google Shape;1267;p70"/>
              <p:cNvGrpSpPr/>
              <p:nvPr/>
            </p:nvGrpSpPr>
            <p:grpSpPr>
              <a:xfrm rot="5400000">
                <a:off x="1162518" y="609866"/>
                <a:ext cx="153902" cy="1513991"/>
                <a:chOff x="5380497" y="383100"/>
                <a:chExt cx="189628" cy="1865210"/>
              </a:xfrm>
            </p:grpSpPr>
            <p:grpSp>
              <p:nvGrpSpPr>
                <p:cNvPr id="1268" name="Google Shape;1268;p70"/>
                <p:cNvGrpSpPr/>
                <p:nvPr/>
              </p:nvGrpSpPr>
              <p:grpSpPr>
                <a:xfrm>
                  <a:off x="5380497" y="383100"/>
                  <a:ext cx="189628" cy="981668"/>
                  <a:chOff x="5380497" y="383100"/>
                  <a:chExt cx="189628" cy="981668"/>
                </a:xfrm>
              </p:grpSpPr>
              <p:grpSp>
                <p:nvGrpSpPr>
                  <p:cNvPr id="1269" name="Google Shape;1269;p70"/>
                  <p:cNvGrpSpPr/>
                  <p:nvPr/>
                </p:nvGrpSpPr>
                <p:grpSpPr>
                  <a:xfrm>
                    <a:off x="5380497" y="383100"/>
                    <a:ext cx="187974" cy="130800"/>
                    <a:chOff x="4804925" y="764100"/>
                    <a:chExt cx="187974" cy="130800"/>
                  </a:xfrm>
                </p:grpSpPr>
                <p:sp>
                  <p:nvSpPr>
                    <p:cNvPr id="1270" name="Google Shape;1270;p70"/>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271" name="Google Shape;1271;p70"/>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272" name="Google Shape;1272;p70"/>
                  <p:cNvGrpSpPr/>
                  <p:nvPr/>
                </p:nvGrpSpPr>
                <p:grpSpPr>
                  <a:xfrm>
                    <a:off x="5382151" y="822110"/>
                    <a:ext cx="187974" cy="130800"/>
                    <a:chOff x="4804925" y="764100"/>
                    <a:chExt cx="187974" cy="130800"/>
                  </a:xfrm>
                </p:grpSpPr>
                <p:sp>
                  <p:nvSpPr>
                    <p:cNvPr id="1273" name="Google Shape;1273;p70"/>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274" name="Google Shape;1274;p70"/>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275" name="Google Shape;1275;p70"/>
                  <p:cNvGrpSpPr/>
                  <p:nvPr/>
                </p:nvGrpSpPr>
                <p:grpSpPr>
                  <a:xfrm>
                    <a:off x="5382151" y="1233968"/>
                    <a:ext cx="187974" cy="130800"/>
                    <a:chOff x="4804925" y="764100"/>
                    <a:chExt cx="187974" cy="130800"/>
                  </a:xfrm>
                </p:grpSpPr>
                <p:sp>
                  <p:nvSpPr>
                    <p:cNvPr id="1276" name="Google Shape;1276;p70"/>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277" name="Google Shape;1277;p70"/>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nvGrpSpPr>
                <p:cNvPr id="1278" name="Google Shape;1278;p70"/>
                <p:cNvGrpSpPr/>
                <p:nvPr/>
              </p:nvGrpSpPr>
              <p:grpSpPr>
                <a:xfrm>
                  <a:off x="5380497" y="1678500"/>
                  <a:ext cx="189628" cy="569810"/>
                  <a:chOff x="5380497" y="383100"/>
                  <a:chExt cx="189628" cy="569810"/>
                </a:xfrm>
              </p:grpSpPr>
              <p:grpSp>
                <p:nvGrpSpPr>
                  <p:cNvPr id="1279" name="Google Shape;1279;p70"/>
                  <p:cNvGrpSpPr/>
                  <p:nvPr/>
                </p:nvGrpSpPr>
                <p:grpSpPr>
                  <a:xfrm>
                    <a:off x="5380497" y="383100"/>
                    <a:ext cx="187974" cy="130800"/>
                    <a:chOff x="4804925" y="764100"/>
                    <a:chExt cx="187974" cy="130800"/>
                  </a:xfrm>
                </p:grpSpPr>
                <p:sp>
                  <p:nvSpPr>
                    <p:cNvPr id="1280" name="Google Shape;1280;p70"/>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281" name="Google Shape;1281;p70"/>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282" name="Google Shape;1282;p70"/>
                  <p:cNvGrpSpPr/>
                  <p:nvPr/>
                </p:nvGrpSpPr>
                <p:grpSpPr>
                  <a:xfrm>
                    <a:off x="5382151" y="822110"/>
                    <a:ext cx="187974" cy="130800"/>
                    <a:chOff x="4804925" y="764100"/>
                    <a:chExt cx="187974" cy="130800"/>
                  </a:xfrm>
                </p:grpSpPr>
                <p:sp>
                  <p:nvSpPr>
                    <p:cNvPr id="1283" name="Google Shape;1283;p70"/>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284" name="Google Shape;1284;p70"/>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grpSp>
            <p:nvGrpSpPr>
              <p:cNvPr id="1285" name="Google Shape;1285;p70"/>
              <p:cNvGrpSpPr/>
              <p:nvPr/>
            </p:nvGrpSpPr>
            <p:grpSpPr>
              <a:xfrm rot="5400000">
                <a:off x="2186381" y="1313758"/>
                <a:ext cx="152560" cy="106170"/>
                <a:chOff x="4804925" y="764100"/>
                <a:chExt cx="187974" cy="130800"/>
              </a:xfrm>
            </p:grpSpPr>
            <p:sp>
              <p:nvSpPr>
                <p:cNvPr id="1286" name="Google Shape;1286;p70"/>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287" name="Google Shape;1287;p70"/>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288" name="Google Shape;1288;p70"/>
              <p:cNvGrpSpPr/>
              <p:nvPr/>
            </p:nvGrpSpPr>
            <p:grpSpPr>
              <a:xfrm rot="5400000">
                <a:off x="2505664" y="1313758"/>
                <a:ext cx="152560" cy="106170"/>
                <a:chOff x="4804925" y="764100"/>
                <a:chExt cx="187974" cy="130800"/>
              </a:xfrm>
            </p:grpSpPr>
            <p:sp>
              <p:nvSpPr>
                <p:cNvPr id="1289" name="Google Shape;1289;p70"/>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290" name="Google Shape;1290;p70"/>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nvGrpSpPr>
              <p:cNvPr id="1291" name="Google Shape;1291;p70"/>
              <p:cNvGrpSpPr/>
              <p:nvPr/>
            </p:nvGrpSpPr>
            <p:grpSpPr>
              <a:xfrm rot="5400000">
                <a:off x="2824948" y="1313758"/>
                <a:ext cx="152560" cy="106170"/>
                <a:chOff x="4804925" y="764100"/>
                <a:chExt cx="187974" cy="130800"/>
              </a:xfrm>
            </p:grpSpPr>
            <p:sp>
              <p:nvSpPr>
                <p:cNvPr id="1292" name="Google Shape;1292;p70"/>
                <p:cNvSpPr/>
                <p:nvPr/>
              </p:nvSpPr>
              <p:spPr>
                <a:xfrm>
                  <a:off x="4856699" y="764100"/>
                  <a:ext cx="136200" cy="13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sp>
              <p:nvSpPr>
                <p:cNvPr id="1293" name="Google Shape;1293;p70"/>
                <p:cNvSpPr/>
                <p:nvPr/>
              </p:nvSpPr>
              <p:spPr>
                <a:xfrm>
                  <a:off x="4804925" y="811200"/>
                  <a:ext cx="61800" cy="3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Manrope"/>
                    <a:ea typeface="Manrope"/>
                    <a:cs typeface="Manrope"/>
                    <a:sym typeface="Manrope"/>
                  </a:endParaRPr>
                </a:p>
              </p:txBody>
            </p:sp>
          </p:grpSp>
        </p:grpSp>
      </p:grpSp>
      <p:grpSp>
        <p:nvGrpSpPr>
          <p:cNvPr id="1294" name="Google Shape;1294;p70"/>
          <p:cNvGrpSpPr/>
          <p:nvPr/>
        </p:nvGrpSpPr>
        <p:grpSpPr>
          <a:xfrm>
            <a:off x="3161768" y="134468"/>
            <a:ext cx="2825138" cy="2645961"/>
            <a:chOff x="3204329" y="863338"/>
            <a:chExt cx="2724600" cy="2551800"/>
          </a:xfrm>
        </p:grpSpPr>
        <p:sp>
          <p:nvSpPr>
            <p:cNvPr id="1295" name="Google Shape;1295;p70"/>
            <p:cNvSpPr/>
            <p:nvPr/>
          </p:nvSpPr>
          <p:spPr>
            <a:xfrm rot="126802">
              <a:off x="3248733" y="911103"/>
              <a:ext cx="2635793" cy="2456271"/>
            </a:xfrm>
            <a:prstGeom prst="roundRect">
              <a:avLst>
                <a:gd fmla="val 0" name="adj"/>
              </a:avLst>
            </a:prstGeom>
            <a:solidFill>
              <a:schemeClr val="lt2"/>
            </a:solidFill>
            <a:ln>
              <a:noFill/>
            </a:ln>
          </p:spPr>
          <p:txBody>
            <a:bodyPr anchorCtr="0" anchor="t" bIns="94800" lIns="189625" spcFirstLastPara="1" rIns="284425" wrap="square" tIns="379250">
              <a:noAutofit/>
            </a:bodyPr>
            <a:lstStyle/>
            <a:p>
              <a:pPr indent="0" lvl="0" marL="0" rtl="0" algn="l">
                <a:spcBef>
                  <a:spcPts val="0"/>
                </a:spcBef>
                <a:spcAft>
                  <a:spcPts val="1037"/>
                </a:spcAft>
                <a:buNone/>
              </a:pPr>
              <a:r>
                <a:t/>
              </a:r>
              <a:endParaRPr sz="1451">
                <a:solidFill>
                  <a:schemeClr val="dk1"/>
                </a:solidFill>
                <a:latin typeface="Manrope"/>
                <a:ea typeface="Manrope"/>
                <a:cs typeface="Manrope"/>
                <a:sym typeface="Manrope"/>
              </a:endParaRPr>
            </a:p>
          </p:txBody>
        </p:sp>
        <p:grpSp>
          <p:nvGrpSpPr>
            <p:cNvPr id="1296" name="Google Shape;1296;p70"/>
            <p:cNvGrpSpPr/>
            <p:nvPr/>
          </p:nvGrpSpPr>
          <p:grpSpPr>
            <a:xfrm rot="127053">
              <a:off x="3424955" y="911977"/>
              <a:ext cx="2368156" cy="147447"/>
              <a:chOff x="482474" y="1289911"/>
              <a:chExt cx="2471839" cy="153902"/>
            </a:xfrm>
          </p:grpSpPr>
          <p:grpSp>
            <p:nvGrpSpPr>
              <p:cNvPr id="1297" name="Google Shape;1297;p70"/>
              <p:cNvGrpSpPr/>
              <p:nvPr/>
            </p:nvGrpSpPr>
            <p:grpSpPr>
              <a:xfrm rot="5400000">
                <a:off x="1162518" y="609866"/>
                <a:ext cx="153902" cy="1513991"/>
                <a:chOff x="5380497" y="383100"/>
                <a:chExt cx="189628" cy="1865210"/>
              </a:xfrm>
            </p:grpSpPr>
            <p:grpSp>
              <p:nvGrpSpPr>
                <p:cNvPr id="1298" name="Google Shape;1298;p70"/>
                <p:cNvGrpSpPr/>
                <p:nvPr/>
              </p:nvGrpSpPr>
              <p:grpSpPr>
                <a:xfrm>
                  <a:off x="5380497" y="383100"/>
                  <a:ext cx="189628" cy="981668"/>
                  <a:chOff x="5380497" y="383100"/>
                  <a:chExt cx="189628" cy="981668"/>
                </a:xfrm>
              </p:grpSpPr>
              <p:grpSp>
                <p:nvGrpSpPr>
                  <p:cNvPr id="1299" name="Google Shape;1299;p70"/>
                  <p:cNvGrpSpPr/>
                  <p:nvPr/>
                </p:nvGrpSpPr>
                <p:grpSpPr>
                  <a:xfrm>
                    <a:off x="5380497" y="383100"/>
                    <a:ext cx="187974" cy="130800"/>
                    <a:chOff x="4804925" y="764100"/>
                    <a:chExt cx="187974" cy="130800"/>
                  </a:xfrm>
                </p:grpSpPr>
                <p:sp>
                  <p:nvSpPr>
                    <p:cNvPr id="1300" name="Google Shape;1300;p70"/>
                    <p:cNvSpPr/>
                    <p:nvPr/>
                  </p:nvSpPr>
                  <p:spPr>
                    <a:xfrm>
                      <a:off x="4856699" y="764100"/>
                      <a:ext cx="136200" cy="130800"/>
                    </a:xfrm>
                    <a:prstGeom prst="ellipse">
                      <a:avLst/>
                    </a:prstGeom>
                    <a:solidFill>
                      <a:schemeClr val="dk1"/>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451">
                        <a:solidFill>
                          <a:schemeClr val="dk1"/>
                        </a:solidFill>
                        <a:latin typeface="Manrope"/>
                        <a:ea typeface="Manrope"/>
                        <a:cs typeface="Manrope"/>
                        <a:sym typeface="Manrope"/>
                      </a:endParaRPr>
                    </a:p>
                  </p:txBody>
                </p:sp>
                <p:sp>
                  <p:nvSpPr>
                    <p:cNvPr id="1301" name="Google Shape;1301;p70"/>
                    <p:cNvSpPr/>
                    <p:nvPr/>
                  </p:nvSpPr>
                  <p:spPr>
                    <a:xfrm>
                      <a:off x="4804925" y="811200"/>
                      <a:ext cx="61800" cy="36600"/>
                    </a:xfrm>
                    <a:prstGeom prst="rect">
                      <a:avLst/>
                    </a:prstGeom>
                    <a:solidFill>
                      <a:schemeClr val="dk1"/>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451">
                        <a:solidFill>
                          <a:schemeClr val="dk1"/>
                        </a:solidFill>
                        <a:latin typeface="Manrope"/>
                        <a:ea typeface="Manrope"/>
                        <a:cs typeface="Manrope"/>
                        <a:sym typeface="Manrope"/>
                      </a:endParaRPr>
                    </a:p>
                  </p:txBody>
                </p:sp>
              </p:grpSp>
              <p:grpSp>
                <p:nvGrpSpPr>
                  <p:cNvPr id="1302" name="Google Shape;1302;p70"/>
                  <p:cNvGrpSpPr/>
                  <p:nvPr/>
                </p:nvGrpSpPr>
                <p:grpSpPr>
                  <a:xfrm>
                    <a:off x="5382151" y="822110"/>
                    <a:ext cx="187974" cy="130800"/>
                    <a:chOff x="4804925" y="764100"/>
                    <a:chExt cx="187974" cy="130800"/>
                  </a:xfrm>
                </p:grpSpPr>
                <p:sp>
                  <p:nvSpPr>
                    <p:cNvPr id="1303" name="Google Shape;1303;p70"/>
                    <p:cNvSpPr/>
                    <p:nvPr/>
                  </p:nvSpPr>
                  <p:spPr>
                    <a:xfrm>
                      <a:off x="4856699" y="764100"/>
                      <a:ext cx="136200" cy="130800"/>
                    </a:xfrm>
                    <a:prstGeom prst="ellipse">
                      <a:avLst/>
                    </a:prstGeom>
                    <a:solidFill>
                      <a:schemeClr val="dk1"/>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451">
                        <a:solidFill>
                          <a:schemeClr val="dk1"/>
                        </a:solidFill>
                        <a:latin typeface="Manrope"/>
                        <a:ea typeface="Manrope"/>
                        <a:cs typeface="Manrope"/>
                        <a:sym typeface="Manrope"/>
                      </a:endParaRPr>
                    </a:p>
                  </p:txBody>
                </p:sp>
                <p:sp>
                  <p:nvSpPr>
                    <p:cNvPr id="1304" name="Google Shape;1304;p70"/>
                    <p:cNvSpPr/>
                    <p:nvPr/>
                  </p:nvSpPr>
                  <p:spPr>
                    <a:xfrm>
                      <a:off x="4804925" y="811200"/>
                      <a:ext cx="61800" cy="36600"/>
                    </a:xfrm>
                    <a:prstGeom prst="rect">
                      <a:avLst/>
                    </a:prstGeom>
                    <a:solidFill>
                      <a:schemeClr val="dk1"/>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451">
                        <a:solidFill>
                          <a:schemeClr val="dk1"/>
                        </a:solidFill>
                        <a:latin typeface="Manrope"/>
                        <a:ea typeface="Manrope"/>
                        <a:cs typeface="Manrope"/>
                        <a:sym typeface="Manrope"/>
                      </a:endParaRPr>
                    </a:p>
                  </p:txBody>
                </p:sp>
              </p:grpSp>
              <p:grpSp>
                <p:nvGrpSpPr>
                  <p:cNvPr id="1305" name="Google Shape;1305;p70"/>
                  <p:cNvGrpSpPr/>
                  <p:nvPr/>
                </p:nvGrpSpPr>
                <p:grpSpPr>
                  <a:xfrm>
                    <a:off x="5382151" y="1233968"/>
                    <a:ext cx="187974" cy="130800"/>
                    <a:chOff x="4804925" y="764100"/>
                    <a:chExt cx="187974" cy="130800"/>
                  </a:xfrm>
                </p:grpSpPr>
                <p:sp>
                  <p:nvSpPr>
                    <p:cNvPr id="1306" name="Google Shape;1306;p70"/>
                    <p:cNvSpPr/>
                    <p:nvPr/>
                  </p:nvSpPr>
                  <p:spPr>
                    <a:xfrm>
                      <a:off x="4856699" y="764100"/>
                      <a:ext cx="136200" cy="130800"/>
                    </a:xfrm>
                    <a:prstGeom prst="ellipse">
                      <a:avLst/>
                    </a:prstGeom>
                    <a:solidFill>
                      <a:schemeClr val="dk1"/>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451">
                        <a:solidFill>
                          <a:schemeClr val="dk1"/>
                        </a:solidFill>
                        <a:latin typeface="Manrope"/>
                        <a:ea typeface="Manrope"/>
                        <a:cs typeface="Manrope"/>
                        <a:sym typeface="Manrope"/>
                      </a:endParaRPr>
                    </a:p>
                  </p:txBody>
                </p:sp>
                <p:sp>
                  <p:nvSpPr>
                    <p:cNvPr id="1307" name="Google Shape;1307;p70"/>
                    <p:cNvSpPr/>
                    <p:nvPr/>
                  </p:nvSpPr>
                  <p:spPr>
                    <a:xfrm>
                      <a:off x="4804925" y="811200"/>
                      <a:ext cx="61800" cy="36600"/>
                    </a:xfrm>
                    <a:prstGeom prst="rect">
                      <a:avLst/>
                    </a:prstGeom>
                    <a:solidFill>
                      <a:schemeClr val="dk1"/>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451">
                        <a:solidFill>
                          <a:schemeClr val="dk1"/>
                        </a:solidFill>
                        <a:latin typeface="Manrope"/>
                        <a:ea typeface="Manrope"/>
                        <a:cs typeface="Manrope"/>
                        <a:sym typeface="Manrope"/>
                      </a:endParaRPr>
                    </a:p>
                  </p:txBody>
                </p:sp>
              </p:grpSp>
            </p:grpSp>
            <p:grpSp>
              <p:nvGrpSpPr>
                <p:cNvPr id="1308" name="Google Shape;1308;p70"/>
                <p:cNvGrpSpPr/>
                <p:nvPr/>
              </p:nvGrpSpPr>
              <p:grpSpPr>
                <a:xfrm>
                  <a:off x="5380497" y="1678500"/>
                  <a:ext cx="189628" cy="569810"/>
                  <a:chOff x="5380497" y="383100"/>
                  <a:chExt cx="189628" cy="569810"/>
                </a:xfrm>
              </p:grpSpPr>
              <p:grpSp>
                <p:nvGrpSpPr>
                  <p:cNvPr id="1309" name="Google Shape;1309;p70"/>
                  <p:cNvGrpSpPr/>
                  <p:nvPr/>
                </p:nvGrpSpPr>
                <p:grpSpPr>
                  <a:xfrm>
                    <a:off x="5380497" y="383100"/>
                    <a:ext cx="187974" cy="130800"/>
                    <a:chOff x="4804925" y="764100"/>
                    <a:chExt cx="187974" cy="130800"/>
                  </a:xfrm>
                </p:grpSpPr>
                <p:sp>
                  <p:nvSpPr>
                    <p:cNvPr id="1310" name="Google Shape;1310;p70"/>
                    <p:cNvSpPr/>
                    <p:nvPr/>
                  </p:nvSpPr>
                  <p:spPr>
                    <a:xfrm>
                      <a:off x="4856699" y="764100"/>
                      <a:ext cx="136200" cy="130800"/>
                    </a:xfrm>
                    <a:prstGeom prst="ellipse">
                      <a:avLst/>
                    </a:prstGeom>
                    <a:solidFill>
                      <a:schemeClr val="dk1"/>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451">
                        <a:solidFill>
                          <a:schemeClr val="dk1"/>
                        </a:solidFill>
                        <a:latin typeface="Manrope"/>
                        <a:ea typeface="Manrope"/>
                        <a:cs typeface="Manrope"/>
                        <a:sym typeface="Manrope"/>
                      </a:endParaRPr>
                    </a:p>
                  </p:txBody>
                </p:sp>
                <p:sp>
                  <p:nvSpPr>
                    <p:cNvPr id="1311" name="Google Shape;1311;p70"/>
                    <p:cNvSpPr/>
                    <p:nvPr/>
                  </p:nvSpPr>
                  <p:spPr>
                    <a:xfrm>
                      <a:off x="4804925" y="811200"/>
                      <a:ext cx="61800" cy="36600"/>
                    </a:xfrm>
                    <a:prstGeom prst="rect">
                      <a:avLst/>
                    </a:prstGeom>
                    <a:solidFill>
                      <a:schemeClr val="dk1"/>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451">
                        <a:solidFill>
                          <a:schemeClr val="dk1"/>
                        </a:solidFill>
                        <a:latin typeface="Manrope"/>
                        <a:ea typeface="Manrope"/>
                        <a:cs typeface="Manrope"/>
                        <a:sym typeface="Manrope"/>
                      </a:endParaRPr>
                    </a:p>
                  </p:txBody>
                </p:sp>
              </p:grpSp>
              <p:grpSp>
                <p:nvGrpSpPr>
                  <p:cNvPr id="1312" name="Google Shape;1312;p70"/>
                  <p:cNvGrpSpPr/>
                  <p:nvPr/>
                </p:nvGrpSpPr>
                <p:grpSpPr>
                  <a:xfrm>
                    <a:off x="5382151" y="822110"/>
                    <a:ext cx="187974" cy="130800"/>
                    <a:chOff x="4804925" y="764100"/>
                    <a:chExt cx="187974" cy="130800"/>
                  </a:xfrm>
                </p:grpSpPr>
                <p:sp>
                  <p:nvSpPr>
                    <p:cNvPr id="1313" name="Google Shape;1313;p70"/>
                    <p:cNvSpPr/>
                    <p:nvPr/>
                  </p:nvSpPr>
                  <p:spPr>
                    <a:xfrm>
                      <a:off x="4856699" y="764100"/>
                      <a:ext cx="136200" cy="130800"/>
                    </a:xfrm>
                    <a:prstGeom prst="ellipse">
                      <a:avLst/>
                    </a:prstGeom>
                    <a:solidFill>
                      <a:schemeClr val="dk1"/>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451">
                        <a:solidFill>
                          <a:schemeClr val="dk1"/>
                        </a:solidFill>
                        <a:latin typeface="Manrope"/>
                        <a:ea typeface="Manrope"/>
                        <a:cs typeface="Manrope"/>
                        <a:sym typeface="Manrope"/>
                      </a:endParaRPr>
                    </a:p>
                  </p:txBody>
                </p:sp>
                <p:sp>
                  <p:nvSpPr>
                    <p:cNvPr id="1314" name="Google Shape;1314;p70"/>
                    <p:cNvSpPr/>
                    <p:nvPr/>
                  </p:nvSpPr>
                  <p:spPr>
                    <a:xfrm>
                      <a:off x="4804925" y="811200"/>
                      <a:ext cx="61800" cy="36600"/>
                    </a:xfrm>
                    <a:prstGeom prst="rect">
                      <a:avLst/>
                    </a:prstGeom>
                    <a:solidFill>
                      <a:schemeClr val="dk1"/>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451">
                        <a:solidFill>
                          <a:schemeClr val="dk1"/>
                        </a:solidFill>
                        <a:latin typeface="Manrope"/>
                        <a:ea typeface="Manrope"/>
                        <a:cs typeface="Manrope"/>
                        <a:sym typeface="Manrope"/>
                      </a:endParaRPr>
                    </a:p>
                  </p:txBody>
                </p:sp>
              </p:grpSp>
            </p:grpSp>
          </p:grpSp>
          <p:grpSp>
            <p:nvGrpSpPr>
              <p:cNvPr id="1315" name="Google Shape;1315;p70"/>
              <p:cNvGrpSpPr/>
              <p:nvPr/>
            </p:nvGrpSpPr>
            <p:grpSpPr>
              <a:xfrm rot="5400000">
                <a:off x="2186381" y="1313758"/>
                <a:ext cx="152560" cy="106170"/>
                <a:chOff x="4804925" y="764100"/>
                <a:chExt cx="187974" cy="130800"/>
              </a:xfrm>
            </p:grpSpPr>
            <p:sp>
              <p:nvSpPr>
                <p:cNvPr id="1316" name="Google Shape;1316;p70"/>
                <p:cNvSpPr/>
                <p:nvPr/>
              </p:nvSpPr>
              <p:spPr>
                <a:xfrm>
                  <a:off x="4856699" y="764100"/>
                  <a:ext cx="136200" cy="130800"/>
                </a:xfrm>
                <a:prstGeom prst="ellipse">
                  <a:avLst/>
                </a:prstGeom>
                <a:solidFill>
                  <a:schemeClr val="dk1"/>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451">
                    <a:solidFill>
                      <a:schemeClr val="dk1"/>
                    </a:solidFill>
                    <a:latin typeface="Manrope"/>
                    <a:ea typeface="Manrope"/>
                    <a:cs typeface="Manrope"/>
                    <a:sym typeface="Manrope"/>
                  </a:endParaRPr>
                </a:p>
              </p:txBody>
            </p:sp>
            <p:sp>
              <p:nvSpPr>
                <p:cNvPr id="1317" name="Google Shape;1317;p70"/>
                <p:cNvSpPr/>
                <p:nvPr/>
              </p:nvSpPr>
              <p:spPr>
                <a:xfrm>
                  <a:off x="4804925" y="811200"/>
                  <a:ext cx="61800" cy="36600"/>
                </a:xfrm>
                <a:prstGeom prst="rect">
                  <a:avLst/>
                </a:prstGeom>
                <a:solidFill>
                  <a:schemeClr val="dk1"/>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451">
                    <a:solidFill>
                      <a:schemeClr val="dk1"/>
                    </a:solidFill>
                    <a:latin typeface="Manrope"/>
                    <a:ea typeface="Manrope"/>
                    <a:cs typeface="Manrope"/>
                    <a:sym typeface="Manrope"/>
                  </a:endParaRPr>
                </a:p>
              </p:txBody>
            </p:sp>
          </p:grpSp>
          <p:grpSp>
            <p:nvGrpSpPr>
              <p:cNvPr id="1318" name="Google Shape;1318;p70"/>
              <p:cNvGrpSpPr/>
              <p:nvPr/>
            </p:nvGrpSpPr>
            <p:grpSpPr>
              <a:xfrm rot="5400000">
                <a:off x="2505664" y="1313758"/>
                <a:ext cx="152560" cy="106170"/>
                <a:chOff x="4804925" y="764100"/>
                <a:chExt cx="187974" cy="130800"/>
              </a:xfrm>
            </p:grpSpPr>
            <p:sp>
              <p:nvSpPr>
                <p:cNvPr id="1319" name="Google Shape;1319;p70"/>
                <p:cNvSpPr/>
                <p:nvPr/>
              </p:nvSpPr>
              <p:spPr>
                <a:xfrm>
                  <a:off x="4856699" y="764100"/>
                  <a:ext cx="136200" cy="130800"/>
                </a:xfrm>
                <a:prstGeom prst="ellipse">
                  <a:avLst/>
                </a:prstGeom>
                <a:solidFill>
                  <a:schemeClr val="dk1"/>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451">
                    <a:solidFill>
                      <a:schemeClr val="dk1"/>
                    </a:solidFill>
                    <a:latin typeface="Manrope"/>
                    <a:ea typeface="Manrope"/>
                    <a:cs typeface="Manrope"/>
                    <a:sym typeface="Manrope"/>
                  </a:endParaRPr>
                </a:p>
              </p:txBody>
            </p:sp>
            <p:sp>
              <p:nvSpPr>
                <p:cNvPr id="1320" name="Google Shape;1320;p70"/>
                <p:cNvSpPr/>
                <p:nvPr/>
              </p:nvSpPr>
              <p:spPr>
                <a:xfrm>
                  <a:off x="4804925" y="811200"/>
                  <a:ext cx="61800" cy="36600"/>
                </a:xfrm>
                <a:prstGeom prst="rect">
                  <a:avLst/>
                </a:prstGeom>
                <a:solidFill>
                  <a:schemeClr val="dk1"/>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451">
                    <a:solidFill>
                      <a:schemeClr val="dk1"/>
                    </a:solidFill>
                    <a:latin typeface="Manrope"/>
                    <a:ea typeface="Manrope"/>
                    <a:cs typeface="Manrope"/>
                    <a:sym typeface="Manrope"/>
                  </a:endParaRPr>
                </a:p>
              </p:txBody>
            </p:sp>
          </p:grpSp>
          <p:grpSp>
            <p:nvGrpSpPr>
              <p:cNvPr id="1321" name="Google Shape;1321;p70"/>
              <p:cNvGrpSpPr/>
              <p:nvPr/>
            </p:nvGrpSpPr>
            <p:grpSpPr>
              <a:xfrm rot="5400000">
                <a:off x="2824948" y="1313758"/>
                <a:ext cx="152560" cy="106170"/>
                <a:chOff x="4804925" y="764100"/>
                <a:chExt cx="187974" cy="130800"/>
              </a:xfrm>
            </p:grpSpPr>
            <p:sp>
              <p:nvSpPr>
                <p:cNvPr id="1322" name="Google Shape;1322;p70"/>
                <p:cNvSpPr/>
                <p:nvPr/>
              </p:nvSpPr>
              <p:spPr>
                <a:xfrm>
                  <a:off x="4856699" y="764100"/>
                  <a:ext cx="136200" cy="130800"/>
                </a:xfrm>
                <a:prstGeom prst="ellipse">
                  <a:avLst/>
                </a:prstGeom>
                <a:solidFill>
                  <a:schemeClr val="dk1"/>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451">
                    <a:solidFill>
                      <a:schemeClr val="dk1"/>
                    </a:solidFill>
                    <a:latin typeface="Manrope"/>
                    <a:ea typeface="Manrope"/>
                    <a:cs typeface="Manrope"/>
                    <a:sym typeface="Manrope"/>
                  </a:endParaRPr>
                </a:p>
              </p:txBody>
            </p:sp>
            <p:sp>
              <p:nvSpPr>
                <p:cNvPr id="1323" name="Google Shape;1323;p70"/>
                <p:cNvSpPr/>
                <p:nvPr/>
              </p:nvSpPr>
              <p:spPr>
                <a:xfrm>
                  <a:off x="4804925" y="811200"/>
                  <a:ext cx="61800" cy="36600"/>
                </a:xfrm>
                <a:prstGeom prst="rect">
                  <a:avLst/>
                </a:prstGeom>
                <a:solidFill>
                  <a:schemeClr val="dk1"/>
                </a:solidFill>
                <a:ln>
                  <a:noFill/>
                </a:ln>
              </p:spPr>
              <p:txBody>
                <a:bodyPr anchorCtr="0" anchor="ctr" bIns="94800" lIns="94800" spcFirstLastPara="1" rIns="94800" wrap="square" tIns="94800">
                  <a:noAutofit/>
                </a:bodyPr>
                <a:lstStyle/>
                <a:p>
                  <a:pPr indent="0" lvl="0" marL="0" rtl="0" algn="ctr">
                    <a:spcBef>
                      <a:spcPts val="0"/>
                    </a:spcBef>
                    <a:spcAft>
                      <a:spcPts val="0"/>
                    </a:spcAft>
                    <a:buNone/>
                  </a:pPr>
                  <a:r>
                    <a:t/>
                  </a:r>
                  <a:endParaRPr sz="1451">
                    <a:solidFill>
                      <a:schemeClr val="dk1"/>
                    </a:solidFill>
                    <a:latin typeface="Manrope"/>
                    <a:ea typeface="Manrope"/>
                    <a:cs typeface="Manrope"/>
                    <a:sym typeface="Manrope"/>
                  </a:endParaRPr>
                </a:p>
              </p:txBody>
            </p:sp>
          </p:grpSp>
        </p:grpSp>
      </p:grpSp>
      <p:grpSp>
        <p:nvGrpSpPr>
          <p:cNvPr id="1324" name="Google Shape;1324;p70"/>
          <p:cNvGrpSpPr/>
          <p:nvPr/>
        </p:nvGrpSpPr>
        <p:grpSpPr>
          <a:xfrm>
            <a:off x="79891" y="1701774"/>
            <a:ext cx="2983989" cy="2780890"/>
            <a:chOff x="515275" y="907425"/>
            <a:chExt cx="2635800" cy="2456400"/>
          </a:xfrm>
        </p:grpSpPr>
        <p:sp>
          <p:nvSpPr>
            <p:cNvPr id="1325" name="Google Shape;1325;p70"/>
            <p:cNvSpPr/>
            <p:nvPr/>
          </p:nvSpPr>
          <p:spPr>
            <a:xfrm>
              <a:off x="515275" y="907425"/>
              <a:ext cx="2635800" cy="2456400"/>
            </a:xfrm>
            <a:prstGeom prst="roundRect">
              <a:avLst>
                <a:gd fmla="val 0" name="adj"/>
              </a:avLst>
            </a:prstGeom>
            <a:solidFill>
              <a:schemeClr val="accent3"/>
            </a:solidFill>
            <a:ln>
              <a:noFill/>
            </a:ln>
          </p:spPr>
          <p:txBody>
            <a:bodyPr anchorCtr="0" anchor="t" bIns="103500" lIns="207025" spcFirstLastPara="1" rIns="310525" wrap="square" tIns="414050">
              <a:noAutofit/>
            </a:bodyPr>
            <a:lstStyle/>
            <a:p>
              <a:pPr indent="0" lvl="0" marL="0" rtl="0" algn="l">
                <a:spcBef>
                  <a:spcPts val="0"/>
                </a:spcBef>
                <a:spcAft>
                  <a:spcPts val="1132"/>
                </a:spcAft>
                <a:buSzPts val="1472"/>
                <a:buNone/>
              </a:pPr>
              <a:r>
                <a:t/>
              </a:r>
              <a:endParaRPr sz="1584">
                <a:solidFill>
                  <a:schemeClr val="dk1"/>
                </a:solidFill>
                <a:latin typeface="Manrope"/>
                <a:ea typeface="Manrope"/>
                <a:cs typeface="Manrope"/>
                <a:sym typeface="Manrope"/>
              </a:endParaRPr>
            </a:p>
          </p:txBody>
        </p:sp>
        <p:grpSp>
          <p:nvGrpSpPr>
            <p:cNvPr id="1326" name="Google Shape;1326;p70"/>
            <p:cNvGrpSpPr/>
            <p:nvPr/>
          </p:nvGrpSpPr>
          <p:grpSpPr>
            <a:xfrm>
              <a:off x="648998" y="907468"/>
              <a:ext cx="2368269" cy="147454"/>
              <a:chOff x="482474" y="1289911"/>
              <a:chExt cx="2471839" cy="153902"/>
            </a:xfrm>
          </p:grpSpPr>
          <p:grpSp>
            <p:nvGrpSpPr>
              <p:cNvPr id="1327" name="Google Shape;1327;p70"/>
              <p:cNvGrpSpPr/>
              <p:nvPr/>
            </p:nvGrpSpPr>
            <p:grpSpPr>
              <a:xfrm rot="5400000">
                <a:off x="1162518" y="609866"/>
                <a:ext cx="153902" cy="1513991"/>
                <a:chOff x="5380497" y="383100"/>
                <a:chExt cx="189628" cy="1865210"/>
              </a:xfrm>
            </p:grpSpPr>
            <p:grpSp>
              <p:nvGrpSpPr>
                <p:cNvPr id="1328" name="Google Shape;1328;p70"/>
                <p:cNvGrpSpPr/>
                <p:nvPr/>
              </p:nvGrpSpPr>
              <p:grpSpPr>
                <a:xfrm>
                  <a:off x="5380497" y="383100"/>
                  <a:ext cx="189628" cy="981668"/>
                  <a:chOff x="5380497" y="383100"/>
                  <a:chExt cx="189628" cy="981668"/>
                </a:xfrm>
              </p:grpSpPr>
              <p:grpSp>
                <p:nvGrpSpPr>
                  <p:cNvPr id="1329" name="Google Shape;1329;p70"/>
                  <p:cNvGrpSpPr/>
                  <p:nvPr/>
                </p:nvGrpSpPr>
                <p:grpSpPr>
                  <a:xfrm>
                    <a:off x="5380497" y="383100"/>
                    <a:ext cx="187974" cy="130800"/>
                    <a:chOff x="4804925" y="764100"/>
                    <a:chExt cx="187974" cy="130800"/>
                  </a:xfrm>
                </p:grpSpPr>
                <p:sp>
                  <p:nvSpPr>
                    <p:cNvPr id="1330" name="Google Shape;1330;p70"/>
                    <p:cNvSpPr/>
                    <p:nvPr/>
                  </p:nvSpPr>
                  <p:spPr>
                    <a:xfrm>
                      <a:off x="4856699" y="764100"/>
                      <a:ext cx="136200" cy="130800"/>
                    </a:xfrm>
                    <a:prstGeom prst="ellipse">
                      <a:avLst/>
                    </a:prstGeom>
                    <a:solidFill>
                      <a:schemeClr val="dk1"/>
                    </a:solidFill>
                    <a:ln>
                      <a:noFill/>
                    </a:ln>
                  </p:spPr>
                  <p:txBody>
                    <a:bodyPr anchorCtr="0" anchor="ctr" bIns="103500" lIns="103500" spcFirstLastPara="1" rIns="103500" wrap="square" tIns="103500">
                      <a:noAutofit/>
                    </a:bodyPr>
                    <a:lstStyle/>
                    <a:p>
                      <a:pPr indent="0" lvl="0" marL="0" rtl="0" algn="ctr">
                        <a:spcBef>
                          <a:spcPts val="0"/>
                        </a:spcBef>
                        <a:spcAft>
                          <a:spcPts val="0"/>
                        </a:spcAft>
                        <a:buNone/>
                      </a:pPr>
                      <a:r>
                        <a:t/>
                      </a:r>
                      <a:endParaRPr sz="1584">
                        <a:solidFill>
                          <a:schemeClr val="dk1"/>
                        </a:solidFill>
                        <a:latin typeface="Manrope"/>
                        <a:ea typeface="Manrope"/>
                        <a:cs typeface="Manrope"/>
                        <a:sym typeface="Manrope"/>
                      </a:endParaRPr>
                    </a:p>
                  </p:txBody>
                </p:sp>
                <p:sp>
                  <p:nvSpPr>
                    <p:cNvPr id="1331" name="Google Shape;1331;p70"/>
                    <p:cNvSpPr/>
                    <p:nvPr/>
                  </p:nvSpPr>
                  <p:spPr>
                    <a:xfrm>
                      <a:off x="4804925" y="811200"/>
                      <a:ext cx="61800" cy="36600"/>
                    </a:xfrm>
                    <a:prstGeom prst="rect">
                      <a:avLst/>
                    </a:prstGeom>
                    <a:solidFill>
                      <a:schemeClr val="dk1"/>
                    </a:solidFill>
                    <a:ln>
                      <a:noFill/>
                    </a:ln>
                  </p:spPr>
                  <p:txBody>
                    <a:bodyPr anchorCtr="0" anchor="ctr" bIns="103500" lIns="103500" spcFirstLastPara="1" rIns="103500" wrap="square" tIns="103500">
                      <a:noAutofit/>
                    </a:bodyPr>
                    <a:lstStyle/>
                    <a:p>
                      <a:pPr indent="0" lvl="0" marL="0" rtl="0" algn="ctr">
                        <a:spcBef>
                          <a:spcPts val="0"/>
                        </a:spcBef>
                        <a:spcAft>
                          <a:spcPts val="0"/>
                        </a:spcAft>
                        <a:buNone/>
                      </a:pPr>
                      <a:r>
                        <a:t/>
                      </a:r>
                      <a:endParaRPr sz="1584">
                        <a:solidFill>
                          <a:schemeClr val="dk1"/>
                        </a:solidFill>
                        <a:latin typeface="Manrope"/>
                        <a:ea typeface="Manrope"/>
                        <a:cs typeface="Manrope"/>
                        <a:sym typeface="Manrope"/>
                      </a:endParaRPr>
                    </a:p>
                  </p:txBody>
                </p:sp>
              </p:grpSp>
              <p:grpSp>
                <p:nvGrpSpPr>
                  <p:cNvPr id="1332" name="Google Shape;1332;p70"/>
                  <p:cNvGrpSpPr/>
                  <p:nvPr/>
                </p:nvGrpSpPr>
                <p:grpSpPr>
                  <a:xfrm>
                    <a:off x="5382151" y="822110"/>
                    <a:ext cx="187974" cy="130800"/>
                    <a:chOff x="4804925" y="764100"/>
                    <a:chExt cx="187974" cy="130800"/>
                  </a:xfrm>
                </p:grpSpPr>
                <p:sp>
                  <p:nvSpPr>
                    <p:cNvPr id="1333" name="Google Shape;1333;p70"/>
                    <p:cNvSpPr/>
                    <p:nvPr/>
                  </p:nvSpPr>
                  <p:spPr>
                    <a:xfrm>
                      <a:off x="4856699" y="764100"/>
                      <a:ext cx="136200" cy="130800"/>
                    </a:xfrm>
                    <a:prstGeom prst="ellipse">
                      <a:avLst/>
                    </a:prstGeom>
                    <a:solidFill>
                      <a:schemeClr val="dk1"/>
                    </a:solidFill>
                    <a:ln>
                      <a:noFill/>
                    </a:ln>
                  </p:spPr>
                  <p:txBody>
                    <a:bodyPr anchorCtr="0" anchor="ctr" bIns="103500" lIns="103500" spcFirstLastPara="1" rIns="103500" wrap="square" tIns="103500">
                      <a:noAutofit/>
                    </a:bodyPr>
                    <a:lstStyle/>
                    <a:p>
                      <a:pPr indent="0" lvl="0" marL="0" rtl="0" algn="ctr">
                        <a:spcBef>
                          <a:spcPts val="0"/>
                        </a:spcBef>
                        <a:spcAft>
                          <a:spcPts val="0"/>
                        </a:spcAft>
                        <a:buNone/>
                      </a:pPr>
                      <a:r>
                        <a:t/>
                      </a:r>
                      <a:endParaRPr sz="1584">
                        <a:solidFill>
                          <a:schemeClr val="dk1"/>
                        </a:solidFill>
                        <a:latin typeface="Manrope"/>
                        <a:ea typeface="Manrope"/>
                        <a:cs typeface="Manrope"/>
                        <a:sym typeface="Manrope"/>
                      </a:endParaRPr>
                    </a:p>
                  </p:txBody>
                </p:sp>
                <p:sp>
                  <p:nvSpPr>
                    <p:cNvPr id="1334" name="Google Shape;1334;p70"/>
                    <p:cNvSpPr/>
                    <p:nvPr/>
                  </p:nvSpPr>
                  <p:spPr>
                    <a:xfrm>
                      <a:off x="4804925" y="811200"/>
                      <a:ext cx="61800" cy="36600"/>
                    </a:xfrm>
                    <a:prstGeom prst="rect">
                      <a:avLst/>
                    </a:prstGeom>
                    <a:solidFill>
                      <a:schemeClr val="dk1"/>
                    </a:solidFill>
                    <a:ln>
                      <a:noFill/>
                    </a:ln>
                  </p:spPr>
                  <p:txBody>
                    <a:bodyPr anchorCtr="0" anchor="ctr" bIns="103500" lIns="103500" spcFirstLastPara="1" rIns="103500" wrap="square" tIns="103500">
                      <a:noAutofit/>
                    </a:bodyPr>
                    <a:lstStyle/>
                    <a:p>
                      <a:pPr indent="0" lvl="0" marL="0" rtl="0" algn="ctr">
                        <a:spcBef>
                          <a:spcPts val="0"/>
                        </a:spcBef>
                        <a:spcAft>
                          <a:spcPts val="0"/>
                        </a:spcAft>
                        <a:buNone/>
                      </a:pPr>
                      <a:r>
                        <a:t/>
                      </a:r>
                      <a:endParaRPr sz="1584">
                        <a:solidFill>
                          <a:schemeClr val="dk1"/>
                        </a:solidFill>
                        <a:latin typeface="Manrope"/>
                        <a:ea typeface="Manrope"/>
                        <a:cs typeface="Manrope"/>
                        <a:sym typeface="Manrope"/>
                      </a:endParaRPr>
                    </a:p>
                  </p:txBody>
                </p:sp>
              </p:grpSp>
              <p:grpSp>
                <p:nvGrpSpPr>
                  <p:cNvPr id="1335" name="Google Shape;1335;p70"/>
                  <p:cNvGrpSpPr/>
                  <p:nvPr/>
                </p:nvGrpSpPr>
                <p:grpSpPr>
                  <a:xfrm>
                    <a:off x="5382151" y="1233968"/>
                    <a:ext cx="187974" cy="130800"/>
                    <a:chOff x="4804925" y="764100"/>
                    <a:chExt cx="187974" cy="130800"/>
                  </a:xfrm>
                </p:grpSpPr>
                <p:sp>
                  <p:nvSpPr>
                    <p:cNvPr id="1336" name="Google Shape;1336;p70"/>
                    <p:cNvSpPr/>
                    <p:nvPr/>
                  </p:nvSpPr>
                  <p:spPr>
                    <a:xfrm>
                      <a:off x="4856699" y="764100"/>
                      <a:ext cx="136200" cy="130800"/>
                    </a:xfrm>
                    <a:prstGeom prst="ellipse">
                      <a:avLst/>
                    </a:prstGeom>
                    <a:solidFill>
                      <a:schemeClr val="dk1"/>
                    </a:solidFill>
                    <a:ln>
                      <a:noFill/>
                    </a:ln>
                  </p:spPr>
                  <p:txBody>
                    <a:bodyPr anchorCtr="0" anchor="ctr" bIns="103500" lIns="103500" spcFirstLastPara="1" rIns="103500" wrap="square" tIns="103500">
                      <a:noAutofit/>
                    </a:bodyPr>
                    <a:lstStyle/>
                    <a:p>
                      <a:pPr indent="0" lvl="0" marL="0" rtl="0" algn="ctr">
                        <a:spcBef>
                          <a:spcPts val="0"/>
                        </a:spcBef>
                        <a:spcAft>
                          <a:spcPts val="0"/>
                        </a:spcAft>
                        <a:buNone/>
                      </a:pPr>
                      <a:r>
                        <a:t/>
                      </a:r>
                      <a:endParaRPr sz="1584">
                        <a:solidFill>
                          <a:schemeClr val="dk1"/>
                        </a:solidFill>
                        <a:latin typeface="Manrope"/>
                        <a:ea typeface="Manrope"/>
                        <a:cs typeface="Manrope"/>
                        <a:sym typeface="Manrope"/>
                      </a:endParaRPr>
                    </a:p>
                  </p:txBody>
                </p:sp>
                <p:sp>
                  <p:nvSpPr>
                    <p:cNvPr id="1337" name="Google Shape;1337;p70"/>
                    <p:cNvSpPr/>
                    <p:nvPr/>
                  </p:nvSpPr>
                  <p:spPr>
                    <a:xfrm>
                      <a:off x="4804925" y="811200"/>
                      <a:ext cx="61800" cy="36600"/>
                    </a:xfrm>
                    <a:prstGeom prst="rect">
                      <a:avLst/>
                    </a:prstGeom>
                    <a:solidFill>
                      <a:schemeClr val="dk1"/>
                    </a:solidFill>
                    <a:ln>
                      <a:noFill/>
                    </a:ln>
                  </p:spPr>
                  <p:txBody>
                    <a:bodyPr anchorCtr="0" anchor="ctr" bIns="103500" lIns="103500" spcFirstLastPara="1" rIns="103500" wrap="square" tIns="103500">
                      <a:noAutofit/>
                    </a:bodyPr>
                    <a:lstStyle/>
                    <a:p>
                      <a:pPr indent="0" lvl="0" marL="0" rtl="0" algn="ctr">
                        <a:spcBef>
                          <a:spcPts val="0"/>
                        </a:spcBef>
                        <a:spcAft>
                          <a:spcPts val="0"/>
                        </a:spcAft>
                        <a:buNone/>
                      </a:pPr>
                      <a:r>
                        <a:t/>
                      </a:r>
                      <a:endParaRPr sz="1584">
                        <a:solidFill>
                          <a:schemeClr val="dk1"/>
                        </a:solidFill>
                        <a:latin typeface="Manrope"/>
                        <a:ea typeface="Manrope"/>
                        <a:cs typeface="Manrope"/>
                        <a:sym typeface="Manrope"/>
                      </a:endParaRPr>
                    </a:p>
                  </p:txBody>
                </p:sp>
              </p:grpSp>
            </p:grpSp>
            <p:grpSp>
              <p:nvGrpSpPr>
                <p:cNvPr id="1338" name="Google Shape;1338;p70"/>
                <p:cNvGrpSpPr/>
                <p:nvPr/>
              </p:nvGrpSpPr>
              <p:grpSpPr>
                <a:xfrm>
                  <a:off x="5380497" y="1678500"/>
                  <a:ext cx="189628" cy="569810"/>
                  <a:chOff x="5380497" y="383100"/>
                  <a:chExt cx="189628" cy="569810"/>
                </a:xfrm>
              </p:grpSpPr>
              <p:grpSp>
                <p:nvGrpSpPr>
                  <p:cNvPr id="1339" name="Google Shape;1339;p70"/>
                  <p:cNvGrpSpPr/>
                  <p:nvPr/>
                </p:nvGrpSpPr>
                <p:grpSpPr>
                  <a:xfrm>
                    <a:off x="5380497" y="383100"/>
                    <a:ext cx="187974" cy="130800"/>
                    <a:chOff x="4804925" y="764100"/>
                    <a:chExt cx="187974" cy="130800"/>
                  </a:xfrm>
                </p:grpSpPr>
                <p:sp>
                  <p:nvSpPr>
                    <p:cNvPr id="1340" name="Google Shape;1340;p70"/>
                    <p:cNvSpPr/>
                    <p:nvPr/>
                  </p:nvSpPr>
                  <p:spPr>
                    <a:xfrm>
                      <a:off x="4856699" y="764100"/>
                      <a:ext cx="136200" cy="130800"/>
                    </a:xfrm>
                    <a:prstGeom prst="ellipse">
                      <a:avLst/>
                    </a:prstGeom>
                    <a:solidFill>
                      <a:schemeClr val="dk1"/>
                    </a:solidFill>
                    <a:ln>
                      <a:noFill/>
                    </a:ln>
                  </p:spPr>
                  <p:txBody>
                    <a:bodyPr anchorCtr="0" anchor="ctr" bIns="103500" lIns="103500" spcFirstLastPara="1" rIns="103500" wrap="square" tIns="103500">
                      <a:noAutofit/>
                    </a:bodyPr>
                    <a:lstStyle/>
                    <a:p>
                      <a:pPr indent="0" lvl="0" marL="0" rtl="0" algn="ctr">
                        <a:spcBef>
                          <a:spcPts val="0"/>
                        </a:spcBef>
                        <a:spcAft>
                          <a:spcPts val="0"/>
                        </a:spcAft>
                        <a:buNone/>
                      </a:pPr>
                      <a:r>
                        <a:t/>
                      </a:r>
                      <a:endParaRPr sz="1584">
                        <a:solidFill>
                          <a:schemeClr val="dk1"/>
                        </a:solidFill>
                        <a:latin typeface="Manrope"/>
                        <a:ea typeface="Manrope"/>
                        <a:cs typeface="Manrope"/>
                        <a:sym typeface="Manrope"/>
                      </a:endParaRPr>
                    </a:p>
                  </p:txBody>
                </p:sp>
                <p:sp>
                  <p:nvSpPr>
                    <p:cNvPr id="1341" name="Google Shape;1341;p70"/>
                    <p:cNvSpPr/>
                    <p:nvPr/>
                  </p:nvSpPr>
                  <p:spPr>
                    <a:xfrm>
                      <a:off x="4804925" y="811200"/>
                      <a:ext cx="61800" cy="36600"/>
                    </a:xfrm>
                    <a:prstGeom prst="rect">
                      <a:avLst/>
                    </a:prstGeom>
                    <a:solidFill>
                      <a:schemeClr val="dk1"/>
                    </a:solidFill>
                    <a:ln>
                      <a:noFill/>
                    </a:ln>
                  </p:spPr>
                  <p:txBody>
                    <a:bodyPr anchorCtr="0" anchor="ctr" bIns="103500" lIns="103500" spcFirstLastPara="1" rIns="103500" wrap="square" tIns="103500">
                      <a:noAutofit/>
                    </a:bodyPr>
                    <a:lstStyle/>
                    <a:p>
                      <a:pPr indent="0" lvl="0" marL="0" rtl="0" algn="ctr">
                        <a:spcBef>
                          <a:spcPts val="0"/>
                        </a:spcBef>
                        <a:spcAft>
                          <a:spcPts val="0"/>
                        </a:spcAft>
                        <a:buNone/>
                      </a:pPr>
                      <a:r>
                        <a:t/>
                      </a:r>
                      <a:endParaRPr sz="1584">
                        <a:solidFill>
                          <a:schemeClr val="dk1"/>
                        </a:solidFill>
                        <a:latin typeface="Manrope"/>
                        <a:ea typeface="Manrope"/>
                        <a:cs typeface="Manrope"/>
                        <a:sym typeface="Manrope"/>
                      </a:endParaRPr>
                    </a:p>
                  </p:txBody>
                </p:sp>
              </p:grpSp>
              <p:grpSp>
                <p:nvGrpSpPr>
                  <p:cNvPr id="1342" name="Google Shape;1342;p70"/>
                  <p:cNvGrpSpPr/>
                  <p:nvPr/>
                </p:nvGrpSpPr>
                <p:grpSpPr>
                  <a:xfrm>
                    <a:off x="5382151" y="822110"/>
                    <a:ext cx="187974" cy="130800"/>
                    <a:chOff x="4804925" y="764100"/>
                    <a:chExt cx="187974" cy="130800"/>
                  </a:xfrm>
                </p:grpSpPr>
                <p:sp>
                  <p:nvSpPr>
                    <p:cNvPr id="1343" name="Google Shape;1343;p70"/>
                    <p:cNvSpPr/>
                    <p:nvPr/>
                  </p:nvSpPr>
                  <p:spPr>
                    <a:xfrm>
                      <a:off x="4856699" y="764100"/>
                      <a:ext cx="136200" cy="130800"/>
                    </a:xfrm>
                    <a:prstGeom prst="ellipse">
                      <a:avLst/>
                    </a:prstGeom>
                    <a:solidFill>
                      <a:schemeClr val="dk1"/>
                    </a:solidFill>
                    <a:ln>
                      <a:noFill/>
                    </a:ln>
                  </p:spPr>
                  <p:txBody>
                    <a:bodyPr anchorCtr="0" anchor="ctr" bIns="103500" lIns="103500" spcFirstLastPara="1" rIns="103500" wrap="square" tIns="103500">
                      <a:noAutofit/>
                    </a:bodyPr>
                    <a:lstStyle/>
                    <a:p>
                      <a:pPr indent="0" lvl="0" marL="0" rtl="0" algn="ctr">
                        <a:spcBef>
                          <a:spcPts val="0"/>
                        </a:spcBef>
                        <a:spcAft>
                          <a:spcPts val="0"/>
                        </a:spcAft>
                        <a:buNone/>
                      </a:pPr>
                      <a:r>
                        <a:t/>
                      </a:r>
                      <a:endParaRPr sz="1584">
                        <a:solidFill>
                          <a:schemeClr val="dk1"/>
                        </a:solidFill>
                        <a:latin typeface="Manrope"/>
                        <a:ea typeface="Manrope"/>
                        <a:cs typeface="Manrope"/>
                        <a:sym typeface="Manrope"/>
                      </a:endParaRPr>
                    </a:p>
                  </p:txBody>
                </p:sp>
                <p:sp>
                  <p:nvSpPr>
                    <p:cNvPr id="1344" name="Google Shape;1344;p70"/>
                    <p:cNvSpPr/>
                    <p:nvPr/>
                  </p:nvSpPr>
                  <p:spPr>
                    <a:xfrm>
                      <a:off x="4804925" y="811200"/>
                      <a:ext cx="61800" cy="36600"/>
                    </a:xfrm>
                    <a:prstGeom prst="rect">
                      <a:avLst/>
                    </a:prstGeom>
                    <a:solidFill>
                      <a:schemeClr val="dk1"/>
                    </a:solidFill>
                    <a:ln>
                      <a:noFill/>
                    </a:ln>
                  </p:spPr>
                  <p:txBody>
                    <a:bodyPr anchorCtr="0" anchor="ctr" bIns="103500" lIns="103500" spcFirstLastPara="1" rIns="103500" wrap="square" tIns="103500">
                      <a:noAutofit/>
                    </a:bodyPr>
                    <a:lstStyle/>
                    <a:p>
                      <a:pPr indent="0" lvl="0" marL="0" rtl="0" algn="ctr">
                        <a:spcBef>
                          <a:spcPts val="0"/>
                        </a:spcBef>
                        <a:spcAft>
                          <a:spcPts val="0"/>
                        </a:spcAft>
                        <a:buNone/>
                      </a:pPr>
                      <a:r>
                        <a:t/>
                      </a:r>
                      <a:endParaRPr sz="1584">
                        <a:solidFill>
                          <a:schemeClr val="dk1"/>
                        </a:solidFill>
                        <a:latin typeface="Manrope"/>
                        <a:ea typeface="Manrope"/>
                        <a:cs typeface="Manrope"/>
                        <a:sym typeface="Manrope"/>
                      </a:endParaRPr>
                    </a:p>
                  </p:txBody>
                </p:sp>
              </p:grpSp>
            </p:grpSp>
          </p:grpSp>
          <p:grpSp>
            <p:nvGrpSpPr>
              <p:cNvPr id="1345" name="Google Shape;1345;p70"/>
              <p:cNvGrpSpPr/>
              <p:nvPr/>
            </p:nvGrpSpPr>
            <p:grpSpPr>
              <a:xfrm rot="5400000">
                <a:off x="2186381" y="1313758"/>
                <a:ext cx="152560" cy="106170"/>
                <a:chOff x="4804925" y="764100"/>
                <a:chExt cx="187974" cy="130800"/>
              </a:xfrm>
            </p:grpSpPr>
            <p:sp>
              <p:nvSpPr>
                <p:cNvPr id="1346" name="Google Shape;1346;p70"/>
                <p:cNvSpPr/>
                <p:nvPr/>
              </p:nvSpPr>
              <p:spPr>
                <a:xfrm>
                  <a:off x="4856699" y="764100"/>
                  <a:ext cx="136200" cy="130800"/>
                </a:xfrm>
                <a:prstGeom prst="ellipse">
                  <a:avLst/>
                </a:prstGeom>
                <a:solidFill>
                  <a:schemeClr val="dk1"/>
                </a:solidFill>
                <a:ln>
                  <a:noFill/>
                </a:ln>
              </p:spPr>
              <p:txBody>
                <a:bodyPr anchorCtr="0" anchor="ctr" bIns="103500" lIns="103500" spcFirstLastPara="1" rIns="103500" wrap="square" tIns="103500">
                  <a:noAutofit/>
                </a:bodyPr>
                <a:lstStyle/>
                <a:p>
                  <a:pPr indent="0" lvl="0" marL="0" rtl="0" algn="ctr">
                    <a:spcBef>
                      <a:spcPts val="0"/>
                    </a:spcBef>
                    <a:spcAft>
                      <a:spcPts val="0"/>
                    </a:spcAft>
                    <a:buNone/>
                  </a:pPr>
                  <a:r>
                    <a:t/>
                  </a:r>
                  <a:endParaRPr sz="1584">
                    <a:solidFill>
                      <a:schemeClr val="dk1"/>
                    </a:solidFill>
                    <a:latin typeface="Manrope"/>
                    <a:ea typeface="Manrope"/>
                    <a:cs typeface="Manrope"/>
                    <a:sym typeface="Manrope"/>
                  </a:endParaRPr>
                </a:p>
              </p:txBody>
            </p:sp>
            <p:sp>
              <p:nvSpPr>
                <p:cNvPr id="1347" name="Google Shape;1347;p70"/>
                <p:cNvSpPr/>
                <p:nvPr/>
              </p:nvSpPr>
              <p:spPr>
                <a:xfrm>
                  <a:off x="4804925" y="811200"/>
                  <a:ext cx="61800" cy="36600"/>
                </a:xfrm>
                <a:prstGeom prst="rect">
                  <a:avLst/>
                </a:prstGeom>
                <a:solidFill>
                  <a:schemeClr val="dk1"/>
                </a:solidFill>
                <a:ln>
                  <a:noFill/>
                </a:ln>
              </p:spPr>
              <p:txBody>
                <a:bodyPr anchorCtr="0" anchor="ctr" bIns="103500" lIns="103500" spcFirstLastPara="1" rIns="103500" wrap="square" tIns="103500">
                  <a:noAutofit/>
                </a:bodyPr>
                <a:lstStyle/>
                <a:p>
                  <a:pPr indent="0" lvl="0" marL="0" rtl="0" algn="ctr">
                    <a:spcBef>
                      <a:spcPts val="0"/>
                    </a:spcBef>
                    <a:spcAft>
                      <a:spcPts val="0"/>
                    </a:spcAft>
                    <a:buNone/>
                  </a:pPr>
                  <a:r>
                    <a:t/>
                  </a:r>
                  <a:endParaRPr sz="1584">
                    <a:solidFill>
                      <a:schemeClr val="dk1"/>
                    </a:solidFill>
                    <a:latin typeface="Manrope"/>
                    <a:ea typeface="Manrope"/>
                    <a:cs typeface="Manrope"/>
                    <a:sym typeface="Manrope"/>
                  </a:endParaRPr>
                </a:p>
              </p:txBody>
            </p:sp>
          </p:grpSp>
          <p:grpSp>
            <p:nvGrpSpPr>
              <p:cNvPr id="1348" name="Google Shape;1348;p70"/>
              <p:cNvGrpSpPr/>
              <p:nvPr/>
            </p:nvGrpSpPr>
            <p:grpSpPr>
              <a:xfrm rot="5400000">
                <a:off x="2505664" y="1313758"/>
                <a:ext cx="152560" cy="106170"/>
                <a:chOff x="4804925" y="764100"/>
                <a:chExt cx="187974" cy="130800"/>
              </a:xfrm>
            </p:grpSpPr>
            <p:sp>
              <p:nvSpPr>
                <p:cNvPr id="1349" name="Google Shape;1349;p70"/>
                <p:cNvSpPr/>
                <p:nvPr/>
              </p:nvSpPr>
              <p:spPr>
                <a:xfrm>
                  <a:off x="4856699" y="764100"/>
                  <a:ext cx="136200" cy="130800"/>
                </a:xfrm>
                <a:prstGeom prst="ellipse">
                  <a:avLst/>
                </a:prstGeom>
                <a:solidFill>
                  <a:schemeClr val="dk1"/>
                </a:solidFill>
                <a:ln>
                  <a:noFill/>
                </a:ln>
              </p:spPr>
              <p:txBody>
                <a:bodyPr anchorCtr="0" anchor="ctr" bIns="103500" lIns="103500" spcFirstLastPara="1" rIns="103500" wrap="square" tIns="103500">
                  <a:noAutofit/>
                </a:bodyPr>
                <a:lstStyle/>
                <a:p>
                  <a:pPr indent="0" lvl="0" marL="0" rtl="0" algn="ctr">
                    <a:spcBef>
                      <a:spcPts val="0"/>
                    </a:spcBef>
                    <a:spcAft>
                      <a:spcPts val="0"/>
                    </a:spcAft>
                    <a:buNone/>
                  </a:pPr>
                  <a:r>
                    <a:t/>
                  </a:r>
                  <a:endParaRPr sz="1584">
                    <a:solidFill>
                      <a:schemeClr val="dk1"/>
                    </a:solidFill>
                    <a:latin typeface="Manrope"/>
                    <a:ea typeface="Manrope"/>
                    <a:cs typeface="Manrope"/>
                    <a:sym typeface="Manrope"/>
                  </a:endParaRPr>
                </a:p>
              </p:txBody>
            </p:sp>
            <p:sp>
              <p:nvSpPr>
                <p:cNvPr id="1350" name="Google Shape;1350;p70"/>
                <p:cNvSpPr/>
                <p:nvPr/>
              </p:nvSpPr>
              <p:spPr>
                <a:xfrm>
                  <a:off x="4804925" y="811200"/>
                  <a:ext cx="61800" cy="36600"/>
                </a:xfrm>
                <a:prstGeom prst="rect">
                  <a:avLst/>
                </a:prstGeom>
                <a:solidFill>
                  <a:schemeClr val="dk1"/>
                </a:solidFill>
                <a:ln>
                  <a:noFill/>
                </a:ln>
              </p:spPr>
              <p:txBody>
                <a:bodyPr anchorCtr="0" anchor="ctr" bIns="103500" lIns="103500" spcFirstLastPara="1" rIns="103500" wrap="square" tIns="103500">
                  <a:noAutofit/>
                </a:bodyPr>
                <a:lstStyle/>
                <a:p>
                  <a:pPr indent="0" lvl="0" marL="0" rtl="0" algn="ctr">
                    <a:spcBef>
                      <a:spcPts val="0"/>
                    </a:spcBef>
                    <a:spcAft>
                      <a:spcPts val="0"/>
                    </a:spcAft>
                    <a:buNone/>
                  </a:pPr>
                  <a:r>
                    <a:t/>
                  </a:r>
                  <a:endParaRPr sz="1584">
                    <a:solidFill>
                      <a:schemeClr val="dk1"/>
                    </a:solidFill>
                    <a:latin typeface="Manrope"/>
                    <a:ea typeface="Manrope"/>
                    <a:cs typeface="Manrope"/>
                    <a:sym typeface="Manrope"/>
                  </a:endParaRPr>
                </a:p>
              </p:txBody>
            </p:sp>
          </p:grpSp>
          <p:grpSp>
            <p:nvGrpSpPr>
              <p:cNvPr id="1351" name="Google Shape;1351;p70"/>
              <p:cNvGrpSpPr/>
              <p:nvPr/>
            </p:nvGrpSpPr>
            <p:grpSpPr>
              <a:xfrm rot="5400000">
                <a:off x="2824948" y="1313758"/>
                <a:ext cx="152560" cy="106170"/>
                <a:chOff x="4804925" y="764100"/>
                <a:chExt cx="187974" cy="130800"/>
              </a:xfrm>
            </p:grpSpPr>
            <p:sp>
              <p:nvSpPr>
                <p:cNvPr id="1352" name="Google Shape;1352;p70"/>
                <p:cNvSpPr/>
                <p:nvPr/>
              </p:nvSpPr>
              <p:spPr>
                <a:xfrm>
                  <a:off x="4856699" y="764100"/>
                  <a:ext cx="136200" cy="130800"/>
                </a:xfrm>
                <a:prstGeom prst="ellipse">
                  <a:avLst/>
                </a:prstGeom>
                <a:solidFill>
                  <a:schemeClr val="dk1"/>
                </a:solidFill>
                <a:ln>
                  <a:noFill/>
                </a:ln>
              </p:spPr>
              <p:txBody>
                <a:bodyPr anchorCtr="0" anchor="ctr" bIns="103500" lIns="103500" spcFirstLastPara="1" rIns="103500" wrap="square" tIns="103500">
                  <a:noAutofit/>
                </a:bodyPr>
                <a:lstStyle/>
                <a:p>
                  <a:pPr indent="0" lvl="0" marL="0" rtl="0" algn="ctr">
                    <a:spcBef>
                      <a:spcPts val="0"/>
                    </a:spcBef>
                    <a:spcAft>
                      <a:spcPts val="0"/>
                    </a:spcAft>
                    <a:buNone/>
                  </a:pPr>
                  <a:r>
                    <a:t/>
                  </a:r>
                  <a:endParaRPr sz="1584">
                    <a:solidFill>
                      <a:schemeClr val="dk1"/>
                    </a:solidFill>
                    <a:latin typeface="Manrope"/>
                    <a:ea typeface="Manrope"/>
                    <a:cs typeface="Manrope"/>
                    <a:sym typeface="Manrope"/>
                  </a:endParaRPr>
                </a:p>
              </p:txBody>
            </p:sp>
            <p:sp>
              <p:nvSpPr>
                <p:cNvPr id="1353" name="Google Shape;1353;p70"/>
                <p:cNvSpPr/>
                <p:nvPr/>
              </p:nvSpPr>
              <p:spPr>
                <a:xfrm>
                  <a:off x="4804925" y="811200"/>
                  <a:ext cx="61800" cy="36600"/>
                </a:xfrm>
                <a:prstGeom prst="rect">
                  <a:avLst/>
                </a:prstGeom>
                <a:solidFill>
                  <a:schemeClr val="dk1"/>
                </a:solidFill>
                <a:ln>
                  <a:noFill/>
                </a:ln>
              </p:spPr>
              <p:txBody>
                <a:bodyPr anchorCtr="0" anchor="ctr" bIns="103500" lIns="103500" spcFirstLastPara="1" rIns="103500" wrap="square" tIns="103500">
                  <a:noAutofit/>
                </a:bodyPr>
                <a:lstStyle/>
                <a:p>
                  <a:pPr indent="0" lvl="0" marL="0" rtl="0" algn="ctr">
                    <a:spcBef>
                      <a:spcPts val="0"/>
                    </a:spcBef>
                    <a:spcAft>
                      <a:spcPts val="0"/>
                    </a:spcAft>
                    <a:buNone/>
                  </a:pPr>
                  <a:r>
                    <a:t/>
                  </a:r>
                  <a:endParaRPr sz="1584">
                    <a:solidFill>
                      <a:schemeClr val="dk1"/>
                    </a:solidFill>
                    <a:latin typeface="Manrope"/>
                    <a:ea typeface="Manrope"/>
                    <a:cs typeface="Manrope"/>
                    <a:sym typeface="Manrope"/>
                  </a:endParaRPr>
                </a:p>
              </p:txBody>
            </p:sp>
          </p:grpSp>
        </p:grpSp>
      </p:grpSp>
      <p:sp>
        <p:nvSpPr>
          <p:cNvPr id="1354" name="Google Shape;1354;p70"/>
          <p:cNvSpPr txBox="1"/>
          <p:nvPr>
            <p:ph type="title"/>
          </p:nvPr>
        </p:nvSpPr>
        <p:spPr>
          <a:xfrm>
            <a:off x="99215" y="1986384"/>
            <a:ext cx="2964300" cy="535200"/>
          </a:xfrm>
          <a:prstGeom prst="rect">
            <a:avLst/>
          </a:prstGeom>
        </p:spPr>
        <p:txBody>
          <a:bodyPr anchorCtr="0" anchor="ctr" bIns="103500" lIns="103500" spcFirstLastPara="1" rIns="103500" wrap="square" tIns="103500">
            <a:noAutofit/>
          </a:bodyPr>
          <a:lstStyle/>
          <a:p>
            <a:pPr indent="0" lvl="0" marL="0" rtl="0" algn="ctr">
              <a:lnSpc>
                <a:spcPct val="100000"/>
              </a:lnSpc>
              <a:spcBef>
                <a:spcPts val="0"/>
              </a:spcBef>
              <a:spcAft>
                <a:spcPts val="1132"/>
              </a:spcAft>
              <a:buClr>
                <a:srgbClr val="000000"/>
              </a:buClr>
              <a:buSzPts val="1472"/>
              <a:buFont typeface="Arial"/>
              <a:buNone/>
            </a:pPr>
            <a:r>
              <a:rPr lang="en" sz="2150"/>
              <a:t>Main Page</a:t>
            </a:r>
            <a:endParaRPr sz="2150"/>
          </a:p>
        </p:txBody>
      </p:sp>
      <p:sp>
        <p:nvSpPr>
          <p:cNvPr id="1355" name="Google Shape;1355;p70"/>
          <p:cNvSpPr txBox="1"/>
          <p:nvPr>
            <p:ph idx="3" type="title"/>
          </p:nvPr>
        </p:nvSpPr>
        <p:spPr>
          <a:xfrm rot="139861">
            <a:off x="3260536" y="583117"/>
            <a:ext cx="2618467" cy="477099"/>
          </a:xfrm>
          <a:prstGeom prst="rect">
            <a:avLst/>
          </a:prstGeom>
        </p:spPr>
        <p:txBody>
          <a:bodyPr anchorCtr="0" anchor="ctr" bIns="91425" lIns="182875" spcFirstLastPara="1" rIns="91425" wrap="square" tIns="91425">
            <a:spAutoFit/>
          </a:bodyPr>
          <a:lstStyle/>
          <a:p>
            <a:pPr indent="0" lvl="0" marL="0" rtl="0" algn="ctr">
              <a:lnSpc>
                <a:spcPct val="100000"/>
              </a:lnSpc>
              <a:spcBef>
                <a:spcPts val="0"/>
              </a:spcBef>
              <a:spcAft>
                <a:spcPts val="1000"/>
              </a:spcAft>
              <a:buClr>
                <a:srgbClr val="000000"/>
              </a:buClr>
              <a:buSzPts val="1300"/>
              <a:buFont typeface="Arial"/>
              <a:buNone/>
            </a:pPr>
            <a:r>
              <a:rPr lang="en"/>
              <a:t>Chatbot page</a:t>
            </a:r>
            <a:endParaRPr/>
          </a:p>
        </p:txBody>
      </p:sp>
      <p:sp>
        <p:nvSpPr>
          <p:cNvPr id="1356" name="Google Shape;1356;p70"/>
          <p:cNvSpPr txBox="1"/>
          <p:nvPr>
            <p:ph idx="6" type="title"/>
          </p:nvPr>
        </p:nvSpPr>
        <p:spPr>
          <a:xfrm>
            <a:off x="6146825" y="2455313"/>
            <a:ext cx="2618400" cy="472800"/>
          </a:xfrm>
          <a:prstGeom prst="rect">
            <a:avLst/>
          </a:prstGeom>
        </p:spPr>
        <p:txBody>
          <a:bodyPr anchorCtr="0" anchor="ctr" bIns="91425" lIns="182875" spcFirstLastPara="1" rIns="91425" wrap="square" tIns="91425">
            <a:noAutofit/>
          </a:bodyPr>
          <a:lstStyle/>
          <a:p>
            <a:pPr indent="0" lvl="0" marL="0" rtl="0" algn="ctr">
              <a:lnSpc>
                <a:spcPct val="100000"/>
              </a:lnSpc>
              <a:spcBef>
                <a:spcPts val="0"/>
              </a:spcBef>
              <a:spcAft>
                <a:spcPts val="1000"/>
              </a:spcAft>
              <a:buClr>
                <a:srgbClr val="000000"/>
              </a:buClr>
              <a:buSzPts val="1300"/>
              <a:buFont typeface="Arial"/>
              <a:buNone/>
            </a:pPr>
            <a:r>
              <a:rPr lang="en"/>
              <a:t>Assessment Page</a:t>
            </a:r>
            <a:endParaRPr/>
          </a:p>
        </p:txBody>
      </p:sp>
      <p:pic>
        <p:nvPicPr>
          <p:cNvPr id="1357" name="Google Shape;1357;p70"/>
          <p:cNvPicPr preferRelativeResize="0"/>
          <p:nvPr/>
        </p:nvPicPr>
        <p:blipFill>
          <a:blip r:embed="rId3">
            <a:alphaModFix/>
          </a:blip>
          <a:stretch>
            <a:fillRect/>
          </a:stretch>
        </p:blipFill>
        <p:spPr>
          <a:xfrm>
            <a:off x="79550" y="2521575"/>
            <a:ext cx="2983976" cy="1947583"/>
          </a:xfrm>
          <a:prstGeom prst="rect">
            <a:avLst/>
          </a:prstGeom>
          <a:noFill/>
          <a:ln>
            <a:noFill/>
          </a:ln>
        </p:spPr>
      </p:pic>
      <p:pic>
        <p:nvPicPr>
          <p:cNvPr id="1358" name="Google Shape;1358;p70"/>
          <p:cNvPicPr preferRelativeResize="0"/>
          <p:nvPr/>
        </p:nvPicPr>
        <p:blipFill>
          <a:blip r:embed="rId4">
            <a:alphaModFix/>
          </a:blip>
          <a:stretch>
            <a:fillRect/>
          </a:stretch>
        </p:blipFill>
        <p:spPr>
          <a:xfrm rot="129458">
            <a:off x="3163031" y="969289"/>
            <a:ext cx="2774662" cy="1954373"/>
          </a:xfrm>
          <a:prstGeom prst="rect">
            <a:avLst/>
          </a:prstGeom>
          <a:noFill/>
          <a:ln>
            <a:noFill/>
          </a:ln>
        </p:spPr>
      </p:pic>
      <p:pic>
        <p:nvPicPr>
          <p:cNvPr id="1359" name="Google Shape;1359;p70"/>
          <p:cNvPicPr preferRelativeResize="0"/>
          <p:nvPr/>
        </p:nvPicPr>
        <p:blipFill>
          <a:blip r:embed="rId5">
            <a:alphaModFix/>
          </a:blip>
          <a:stretch>
            <a:fillRect/>
          </a:stretch>
        </p:blipFill>
        <p:spPr>
          <a:xfrm>
            <a:off x="6137900" y="2928125"/>
            <a:ext cx="2635800" cy="176073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PER AGENDA">
  <a:themeElements>
    <a:clrScheme name="Simple Light">
      <a:dk1>
        <a:srgbClr val="E9E4DB"/>
      </a:dk1>
      <a:lt1>
        <a:srgbClr val="131313"/>
      </a:lt1>
      <a:dk2>
        <a:srgbClr val="E96A64"/>
      </a:dk2>
      <a:lt2>
        <a:srgbClr val="299F9C"/>
      </a:lt2>
      <a:accent1>
        <a:srgbClr val="C0534D"/>
      </a:accent1>
      <a:accent2>
        <a:srgbClr val="207D7B"/>
      </a:accent2>
      <a:accent3>
        <a:srgbClr val="6E9960"/>
      </a:accent3>
      <a:accent4>
        <a:srgbClr val="444746"/>
      </a:accent4>
      <a:accent5>
        <a:srgbClr val="CDC7B9"/>
      </a:accent5>
      <a:accent6>
        <a:srgbClr val="F5F5F5"/>
      </a:accent6>
      <a:hlink>
        <a:srgbClr val="577D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